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58" r:id="rId7"/>
    <p:sldId id="259" r:id="rId8"/>
    <p:sldId id="261" r:id="rId9"/>
    <p:sldId id="263" r:id="rId10"/>
    <p:sldId id="262" r:id="rId11"/>
    <p:sldId id="264" r:id="rId12"/>
    <p:sldId id="265" r:id="rId13"/>
    <p:sldId id="266" r:id="rId14"/>
    <p:sldId id="278" r:id="rId15"/>
    <p:sldId id="276" r:id="rId16"/>
    <p:sldId id="269" r:id="rId17"/>
    <p:sldId id="275" r:id="rId18"/>
    <p:sldId id="270" r:id="rId19"/>
    <p:sldId id="267" r:id="rId20"/>
    <p:sldId id="279" r:id="rId21"/>
    <p:sldId id="268" r:id="rId22"/>
    <p:sldId id="277" r:id="rId23"/>
    <p:sldId id="271" r:id="rId24"/>
    <p:sldId id="272" r:id="rId25"/>
    <p:sldId id="273" r:id="rId26"/>
  </p:sldIdLst>
  <p:sldSz cx="12192000" cy="6858000"/>
  <p:notesSz cx="6797675" cy="9926638"/>
  <p:defaultTextStyle>
    <a:defPPr lvl="0">
      <a:defRPr lang="nl-NL"/>
    </a:defPPr>
    <a:lvl1pPr marL="0" lvl="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lvl="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lvl="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lvl="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3A3D"/>
    <a:srgbClr val="772D2E"/>
    <a:srgbClr val="006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A875E8-EFA2-4074-AEF5-BBC8C25B6797}" v="19" dt="2024-03-18T10:47:42.5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ou Lünnemann" userId="ee6f6bdb-7a31-41d8-a731-ba7b6f9d411f" providerId="ADAL" clId="{EBA875E8-EFA2-4074-AEF5-BBC8C25B6797}"/>
    <pc:docChg chg="custSel modSld modNotesMaster modHandout">
      <pc:chgData name="Milou Lünnemann" userId="ee6f6bdb-7a31-41d8-a731-ba7b6f9d411f" providerId="ADAL" clId="{EBA875E8-EFA2-4074-AEF5-BBC8C25B6797}" dt="2024-03-26T13:34:36.436" v="21" actId="6549"/>
      <pc:docMkLst>
        <pc:docMk/>
      </pc:docMkLst>
      <pc:sldChg chg="modNotes">
        <pc:chgData name="Milou Lünnemann" userId="ee6f6bdb-7a31-41d8-a731-ba7b6f9d411f" providerId="ADAL" clId="{EBA875E8-EFA2-4074-AEF5-BBC8C25B6797}" dt="2024-03-18T10:47:42.510" v="20"/>
        <pc:sldMkLst>
          <pc:docMk/>
          <pc:sldMk cId="0" sldId="256"/>
        </pc:sldMkLst>
      </pc:sldChg>
      <pc:sldChg chg="modSp mod">
        <pc:chgData name="Milou Lünnemann" userId="ee6f6bdb-7a31-41d8-a731-ba7b6f9d411f" providerId="ADAL" clId="{EBA875E8-EFA2-4074-AEF5-BBC8C25B6797}" dt="2024-03-18T09:17:35.005" v="19" actId="20577"/>
        <pc:sldMkLst>
          <pc:docMk/>
          <pc:sldMk cId="2909870729" sldId="259"/>
        </pc:sldMkLst>
        <pc:spChg chg="mod">
          <ac:chgData name="Milou Lünnemann" userId="ee6f6bdb-7a31-41d8-a731-ba7b6f9d411f" providerId="ADAL" clId="{EBA875E8-EFA2-4074-AEF5-BBC8C25B6797}" dt="2024-03-18T09:17:35.005" v="19" actId="20577"/>
          <ac:spMkLst>
            <pc:docMk/>
            <pc:sldMk cId="2909870729" sldId="259"/>
            <ac:spMk id="3" creationId="{E0BFABAC-FA9E-ED7A-03D5-65FAE7BD1DBB}"/>
          </ac:spMkLst>
        </pc:spChg>
      </pc:sldChg>
      <pc:sldChg chg="modSp mod">
        <pc:chgData name="Milou Lünnemann" userId="ee6f6bdb-7a31-41d8-a731-ba7b6f9d411f" providerId="ADAL" clId="{EBA875E8-EFA2-4074-AEF5-BBC8C25B6797}" dt="2024-03-18T07:55:22.118" v="3" actId="20577"/>
        <pc:sldMkLst>
          <pc:docMk/>
          <pc:sldMk cId="2489041235" sldId="261"/>
        </pc:sldMkLst>
        <pc:spChg chg="mod">
          <ac:chgData name="Milou Lünnemann" userId="ee6f6bdb-7a31-41d8-a731-ba7b6f9d411f" providerId="ADAL" clId="{EBA875E8-EFA2-4074-AEF5-BBC8C25B6797}" dt="2024-03-18T07:55:22.118" v="3" actId="20577"/>
          <ac:spMkLst>
            <pc:docMk/>
            <pc:sldMk cId="2489041235" sldId="261"/>
            <ac:spMk id="3" creationId="{E0BFABAC-FA9E-ED7A-03D5-65FAE7BD1DBB}"/>
          </ac:spMkLst>
        </pc:spChg>
      </pc:sldChg>
      <pc:sldChg chg="modSp mod">
        <pc:chgData name="Milou Lünnemann" userId="ee6f6bdb-7a31-41d8-a731-ba7b6f9d411f" providerId="ADAL" clId="{EBA875E8-EFA2-4074-AEF5-BBC8C25B6797}" dt="2024-03-15T13:59:03.623" v="1" actId="6549"/>
        <pc:sldMkLst>
          <pc:docMk/>
          <pc:sldMk cId="2393318667" sldId="265"/>
        </pc:sldMkLst>
        <pc:spChg chg="mod">
          <ac:chgData name="Milou Lünnemann" userId="ee6f6bdb-7a31-41d8-a731-ba7b6f9d411f" providerId="ADAL" clId="{EBA875E8-EFA2-4074-AEF5-BBC8C25B6797}" dt="2024-03-15T13:59:03.623" v="1" actId="6549"/>
          <ac:spMkLst>
            <pc:docMk/>
            <pc:sldMk cId="2393318667" sldId="265"/>
            <ac:spMk id="3" creationId="{F08CAFD5-C472-488E-6D1E-EEFEA10BC60B}"/>
          </ac:spMkLst>
        </pc:spChg>
      </pc:sldChg>
      <pc:sldChg chg="delSp modSp mod">
        <pc:chgData name="Milou Lünnemann" userId="ee6f6bdb-7a31-41d8-a731-ba7b6f9d411f" providerId="ADAL" clId="{EBA875E8-EFA2-4074-AEF5-BBC8C25B6797}" dt="2024-03-18T07:59:13.157" v="5" actId="1076"/>
        <pc:sldMkLst>
          <pc:docMk/>
          <pc:sldMk cId="1568368299" sldId="270"/>
        </pc:sldMkLst>
        <pc:spChg chg="mod">
          <ac:chgData name="Milou Lünnemann" userId="ee6f6bdb-7a31-41d8-a731-ba7b6f9d411f" providerId="ADAL" clId="{EBA875E8-EFA2-4074-AEF5-BBC8C25B6797}" dt="2024-03-18T07:59:13.157" v="5" actId="1076"/>
          <ac:spMkLst>
            <pc:docMk/>
            <pc:sldMk cId="1568368299" sldId="270"/>
            <ac:spMk id="2" creationId="{6FECD61D-5C1B-4784-AD30-DA241109DB3E}"/>
          </ac:spMkLst>
        </pc:spChg>
        <pc:spChg chg="del">
          <ac:chgData name="Milou Lünnemann" userId="ee6f6bdb-7a31-41d8-a731-ba7b6f9d411f" providerId="ADAL" clId="{EBA875E8-EFA2-4074-AEF5-BBC8C25B6797}" dt="2024-03-18T07:59:09.571" v="4" actId="478"/>
          <ac:spMkLst>
            <pc:docMk/>
            <pc:sldMk cId="1568368299" sldId="270"/>
            <ac:spMk id="3" creationId="{58E4FF02-29C2-3FD2-A9C3-676FA4214DB1}"/>
          </ac:spMkLst>
        </pc:spChg>
      </pc:sldChg>
      <pc:sldChg chg="modSp mod">
        <pc:chgData name="Milou Lünnemann" userId="ee6f6bdb-7a31-41d8-a731-ba7b6f9d411f" providerId="ADAL" clId="{EBA875E8-EFA2-4074-AEF5-BBC8C25B6797}" dt="2024-03-26T13:34:36.436" v="21" actId="6549"/>
        <pc:sldMkLst>
          <pc:docMk/>
          <pc:sldMk cId="2879036809" sldId="273"/>
        </pc:sldMkLst>
        <pc:spChg chg="mod">
          <ac:chgData name="Milou Lünnemann" userId="ee6f6bdb-7a31-41d8-a731-ba7b6f9d411f" providerId="ADAL" clId="{EBA875E8-EFA2-4074-AEF5-BBC8C25B6797}" dt="2024-03-26T13:34:36.436" v="21" actId="6549"/>
          <ac:spMkLst>
            <pc:docMk/>
            <pc:sldMk cId="2879036809" sldId="273"/>
            <ac:spMk id="4" creationId="{F3E8A635-B698-CA99-AE83-655705DAFF9A}"/>
          </ac:spMkLst>
        </pc:spChg>
      </pc:sldChg>
      <pc:sldChg chg="modNotes">
        <pc:chgData name="Milou Lünnemann" userId="ee6f6bdb-7a31-41d8-a731-ba7b6f9d411f" providerId="ADAL" clId="{EBA875E8-EFA2-4074-AEF5-BBC8C25B6797}" dt="2024-03-18T10:47:42.510" v="20"/>
        <pc:sldMkLst>
          <pc:docMk/>
          <pc:sldMk cId="2384136862" sldId="276"/>
        </pc:sldMkLst>
      </pc:sldChg>
    </pc:docChg>
  </pc:docChgLst>
  <pc:docChgLst>
    <pc:chgData name="Mathilde Compagner" userId="04d8af04-c73f-4f32-a80f-cde2c5187060" providerId="ADAL" clId="{D88DFA22-8864-425B-98C0-9C618DD80E29}"/>
    <pc:docChg chg="undo custSel addSld modSld">
      <pc:chgData name="Mathilde Compagner" userId="04d8af04-c73f-4f32-a80f-cde2c5187060" providerId="ADAL" clId="{D88DFA22-8864-425B-98C0-9C618DD80E29}" dt="2024-03-18T11:17:42.081" v="267" actId="478"/>
      <pc:docMkLst>
        <pc:docMk/>
      </pc:docMkLst>
      <pc:sldChg chg="addSp delSp modSp mod">
        <pc:chgData name="Mathilde Compagner" userId="04d8af04-c73f-4f32-a80f-cde2c5187060" providerId="ADAL" clId="{D88DFA22-8864-425B-98C0-9C618DD80E29}" dt="2024-03-18T11:17:42.081" v="267" actId="478"/>
        <pc:sldMkLst>
          <pc:docMk/>
          <pc:sldMk cId="2911337393" sldId="267"/>
        </pc:sldMkLst>
        <pc:spChg chg="mod">
          <ac:chgData name="Mathilde Compagner" userId="04d8af04-c73f-4f32-a80f-cde2c5187060" providerId="ADAL" clId="{D88DFA22-8864-425B-98C0-9C618DD80E29}" dt="2024-03-18T11:17:34.841" v="265" actId="20577"/>
          <ac:spMkLst>
            <pc:docMk/>
            <pc:sldMk cId="2911337393" sldId="267"/>
            <ac:spMk id="2" creationId="{D495609D-F305-8840-CEBD-42A20A985CF5}"/>
          </ac:spMkLst>
        </pc:spChg>
        <pc:spChg chg="add del mod">
          <ac:chgData name="Mathilde Compagner" userId="04d8af04-c73f-4f32-a80f-cde2c5187060" providerId="ADAL" clId="{D88DFA22-8864-425B-98C0-9C618DD80E29}" dt="2024-03-18T11:17:38.442" v="266" actId="478"/>
          <ac:spMkLst>
            <pc:docMk/>
            <pc:sldMk cId="2911337393" sldId="267"/>
            <ac:spMk id="4" creationId="{9C039296-FEB3-C19F-F44A-9FAE14393E66}"/>
          </ac:spMkLst>
        </pc:spChg>
        <pc:spChg chg="del mod">
          <ac:chgData name="Mathilde Compagner" userId="04d8af04-c73f-4f32-a80f-cde2c5187060" providerId="ADAL" clId="{D88DFA22-8864-425B-98C0-9C618DD80E29}" dt="2024-03-18T11:17:42.081" v="267" actId="478"/>
          <ac:spMkLst>
            <pc:docMk/>
            <pc:sldMk cId="2911337393" sldId="267"/>
            <ac:spMk id="6" creationId="{B42B4D3D-AA93-CB28-6474-49109FDE1BE0}"/>
          </ac:spMkLst>
        </pc:spChg>
        <pc:picChg chg="del">
          <ac:chgData name="Mathilde Compagner" userId="04d8af04-c73f-4f32-a80f-cde2c5187060" providerId="ADAL" clId="{D88DFA22-8864-425B-98C0-9C618DD80E29}" dt="2024-03-18T11:17:14.364" v="214" actId="478"/>
          <ac:picMkLst>
            <pc:docMk/>
            <pc:sldMk cId="2911337393" sldId="267"/>
            <ac:picMk id="5" creationId="{D633D40E-FD4D-9910-1BA1-06E355A5D463}"/>
          </ac:picMkLst>
        </pc:picChg>
      </pc:sldChg>
      <pc:sldChg chg="modSp mod">
        <pc:chgData name="Mathilde Compagner" userId="04d8af04-c73f-4f32-a80f-cde2c5187060" providerId="ADAL" clId="{D88DFA22-8864-425B-98C0-9C618DD80E29}" dt="2024-03-18T08:00:45.061" v="164" actId="6549"/>
        <pc:sldMkLst>
          <pc:docMk/>
          <pc:sldMk cId="59510129" sldId="277"/>
        </pc:sldMkLst>
        <pc:spChg chg="mod">
          <ac:chgData name="Mathilde Compagner" userId="04d8af04-c73f-4f32-a80f-cde2c5187060" providerId="ADAL" clId="{D88DFA22-8864-425B-98C0-9C618DD80E29}" dt="2024-03-18T08:00:45.061" v="164" actId="6549"/>
          <ac:spMkLst>
            <pc:docMk/>
            <pc:sldMk cId="59510129" sldId="277"/>
            <ac:spMk id="3" creationId="{58E4FF02-29C2-3FD2-A9C3-676FA4214DB1}"/>
          </ac:spMkLst>
        </pc:spChg>
      </pc:sldChg>
      <pc:sldChg chg="add">
        <pc:chgData name="Mathilde Compagner" userId="04d8af04-c73f-4f32-a80f-cde2c5187060" providerId="ADAL" clId="{D88DFA22-8864-425B-98C0-9C618DD80E29}" dt="2024-03-18T11:17:05.909" v="199"/>
        <pc:sldMkLst>
          <pc:docMk/>
          <pc:sldMk cId="2123552233" sldId="27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AAB732-B758-48C4-B57D-2BCBB13B7CB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E4544F65-5E0F-4233-B3BB-EBEC8CECA181}">
      <dgm:prSet phldrT="[Tekst]"/>
      <dgm:spPr/>
      <dgm:t>
        <a:bodyPr/>
        <a:lstStyle/>
        <a:p>
          <a:r>
            <a:rPr lang="nl-NL"/>
            <a:t>1 - Contact leggen en samen uitzoeken</a:t>
          </a:r>
        </a:p>
      </dgm:t>
    </dgm:pt>
    <dgm:pt modelId="{41FDEF83-611A-4278-A725-546945EC10F2}" type="parTrans" cxnId="{81F42CD7-66F2-45FF-B4B1-B3DAAD0C190F}">
      <dgm:prSet/>
      <dgm:spPr/>
      <dgm:t>
        <a:bodyPr/>
        <a:lstStyle/>
        <a:p>
          <a:endParaRPr lang="nl-NL"/>
        </a:p>
      </dgm:t>
    </dgm:pt>
    <dgm:pt modelId="{D975A14A-E948-46E4-B6E9-10E1BE11651D}" type="sibTrans" cxnId="{81F42CD7-66F2-45FF-B4B1-B3DAAD0C190F}">
      <dgm:prSet/>
      <dgm:spPr/>
      <dgm:t>
        <a:bodyPr/>
        <a:lstStyle/>
        <a:p>
          <a:endParaRPr lang="nl-NL"/>
        </a:p>
      </dgm:t>
    </dgm:pt>
    <dgm:pt modelId="{78ABDDA9-972E-4A02-A68B-891AA52FD04D}">
      <dgm:prSet phldrT="[Tekst]"/>
      <dgm:spPr/>
      <dgm:t>
        <a:bodyPr/>
        <a:lstStyle/>
        <a:p>
          <a:r>
            <a:rPr lang="nl-NL"/>
            <a:t>2 - Samen beslissen</a:t>
          </a:r>
        </a:p>
      </dgm:t>
    </dgm:pt>
    <dgm:pt modelId="{09251D54-038A-48E7-B534-E6916D256C64}" type="parTrans" cxnId="{2663FBCB-FFB6-423A-8936-B06590025DCD}">
      <dgm:prSet/>
      <dgm:spPr/>
      <dgm:t>
        <a:bodyPr/>
        <a:lstStyle/>
        <a:p>
          <a:endParaRPr lang="nl-NL"/>
        </a:p>
      </dgm:t>
    </dgm:pt>
    <dgm:pt modelId="{FD33099E-C6B3-4370-9077-38354E516F1D}" type="sibTrans" cxnId="{2663FBCB-FFB6-423A-8936-B06590025DCD}">
      <dgm:prSet/>
      <dgm:spPr/>
      <dgm:t>
        <a:bodyPr/>
        <a:lstStyle/>
        <a:p>
          <a:endParaRPr lang="nl-NL"/>
        </a:p>
      </dgm:t>
    </dgm:pt>
    <dgm:pt modelId="{BC04F0D1-578A-4908-A289-E6C2566AB187}">
      <dgm:prSet phldrT="[Tekst]"/>
      <dgm:spPr/>
      <dgm:t>
        <a:bodyPr/>
        <a:lstStyle/>
        <a:p>
          <a:r>
            <a:rPr lang="nl-NL"/>
            <a:t>3 – Samen vormgeven</a:t>
          </a:r>
        </a:p>
      </dgm:t>
    </dgm:pt>
    <dgm:pt modelId="{FF62EB21-F7F7-476C-A8E7-24DD4A0E9DF4}" type="parTrans" cxnId="{B0EBB988-DF74-45CF-899B-3F6166216402}">
      <dgm:prSet/>
      <dgm:spPr/>
      <dgm:t>
        <a:bodyPr/>
        <a:lstStyle/>
        <a:p>
          <a:endParaRPr lang="nl-NL"/>
        </a:p>
      </dgm:t>
    </dgm:pt>
    <dgm:pt modelId="{1B713BBC-16E1-4A79-9A13-17A8927417EA}" type="sibTrans" cxnId="{B0EBB988-DF74-45CF-899B-3F6166216402}">
      <dgm:prSet/>
      <dgm:spPr/>
      <dgm:t>
        <a:bodyPr/>
        <a:lstStyle/>
        <a:p>
          <a:endParaRPr lang="nl-NL"/>
        </a:p>
      </dgm:t>
    </dgm:pt>
    <dgm:pt modelId="{96144E1D-7B28-4F09-80DC-AE85C682AD26}">
      <dgm:prSet phldrT="[Tekst]"/>
      <dgm:spPr/>
      <dgm:t>
        <a:bodyPr/>
        <a:lstStyle/>
        <a:p>
          <a:r>
            <a:rPr lang="nl-NL"/>
            <a:t>4 - Samen monitoren en evalueren</a:t>
          </a:r>
        </a:p>
      </dgm:t>
    </dgm:pt>
    <dgm:pt modelId="{4D64AA39-EBC3-4528-9E90-F16B299E7C13}" type="parTrans" cxnId="{363E490C-A900-415C-9962-7EAD48B448A5}">
      <dgm:prSet/>
      <dgm:spPr/>
      <dgm:t>
        <a:bodyPr/>
        <a:lstStyle/>
        <a:p>
          <a:endParaRPr lang="nl-NL"/>
        </a:p>
      </dgm:t>
    </dgm:pt>
    <dgm:pt modelId="{E435DE75-D71B-4D1A-A923-C79F987BA933}" type="sibTrans" cxnId="{363E490C-A900-415C-9962-7EAD48B448A5}">
      <dgm:prSet/>
      <dgm:spPr/>
      <dgm:t>
        <a:bodyPr/>
        <a:lstStyle/>
        <a:p>
          <a:endParaRPr lang="nl-NL"/>
        </a:p>
      </dgm:t>
    </dgm:pt>
    <dgm:pt modelId="{6C5E601D-250C-4B49-A74C-198279F20A80}" type="pres">
      <dgm:prSet presAssocID="{0EAAB732-B758-48C4-B57D-2BCBB13B7CB0}" presName="outerComposite" presStyleCnt="0">
        <dgm:presLayoutVars>
          <dgm:chMax val="5"/>
          <dgm:dir/>
          <dgm:resizeHandles val="exact"/>
        </dgm:presLayoutVars>
      </dgm:prSet>
      <dgm:spPr/>
    </dgm:pt>
    <dgm:pt modelId="{45DD1980-2ECC-4534-A90E-A15508028FC3}" type="pres">
      <dgm:prSet presAssocID="{0EAAB732-B758-48C4-B57D-2BCBB13B7CB0}" presName="dummyMaxCanvas" presStyleCnt="0">
        <dgm:presLayoutVars/>
      </dgm:prSet>
      <dgm:spPr/>
    </dgm:pt>
    <dgm:pt modelId="{9F1E726B-6C7A-454D-9DCA-F25C49238A56}" type="pres">
      <dgm:prSet presAssocID="{0EAAB732-B758-48C4-B57D-2BCBB13B7CB0}" presName="FourNodes_1" presStyleLbl="node1" presStyleIdx="0" presStyleCnt="4">
        <dgm:presLayoutVars>
          <dgm:bulletEnabled val="1"/>
        </dgm:presLayoutVars>
      </dgm:prSet>
      <dgm:spPr/>
    </dgm:pt>
    <dgm:pt modelId="{58F943E1-E17C-4651-8834-3CB45952668E}" type="pres">
      <dgm:prSet presAssocID="{0EAAB732-B758-48C4-B57D-2BCBB13B7CB0}" presName="FourNodes_2" presStyleLbl="node1" presStyleIdx="1" presStyleCnt="4">
        <dgm:presLayoutVars>
          <dgm:bulletEnabled val="1"/>
        </dgm:presLayoutVars>
      </dgm:prSet>
      <dgm:spPr/>
    </dgm:pt>
    <dgm:pt modelId="{DD36E3FD-BB83-4AE8-B199-445C3B74E651}" type="pres">
      <dgm:prSet presAssocID="{0EAAB732-B758-48C4-B57D-2BCBB13B7CB0}" presName="FourNodes_3" presStyleLbl="node1" presStyleIdx="2" presStyleCnt="4">
        <dgm:presLayoutVars>
          <dgm:bulletEnabled val="1"/>
        </dgm:presLayoutVars>
      </dgm:prSet>
      <dgm:spPr/>
    </dgm:pt>
    <dgm:pt modelId="{87FCD97F-55E5-4CFE-B9EE-2139A28E3269}" type="pres">
      <dgm:prSet presAssocID="{0EAAB732-B758-48C4-B57D-2BCBB13B7CB0}" presName="FourNodes_4" presStyleLbl="node1" presStyleIdx="3" presStyleCnt="4">
        <dgm:presLayoutVars>
          <dgm:bulletEnabled val="1"/>
        </dgm:presLayoutVars>
      </dgm:prSet>
      <dgm:spPr/>
    </dgm:pt>
    <dgm:pt modelId="{3D8DBD46-2D9D-4D86-AB43-9F203712D9B8}" type="pres">
      <dgm:prSet presAssocID="{0EAAB732-B758-48C4-B57D-2BCBB13B7CB0}" presName="FourConn_1-2" presStyleLbl="fgAccFollowNode1" presStyleIdx="0" presStyleCnt="3">
        <dgm:presLayoutVars>
          <dgm:bulletEnabled val="1"/>
        </dgm:presLayoutVars>
      </dgm:prSet>
      <dgm:spPr/>
    </dgm:pt>
    <dgm:pt modelId="{2CAB5FF1-ECAB-4B44-8969-359AE18FD82B}" type="pres">
      <dgm:prSet presAssocID="{0EAAB732-B758-48C4-B57D-2BCBB13B7CB0}" presName="FourConn_2-3" presStyleLbl="fgAccFollowNode1" presStyleIdx="1" presStyleCnt="3">
        <dgm:presLayoutVars>
          <dgm:bulletEnabled val="1"/>
        </dgm:presLayoutVars>
      </dgm:prSet>
      <dgm:spPr/>
    </dgm:pt>
    <dgm:pt modelId="{5A59A9D2-4370-45F3-BFE5-E773E6CC6F44}" type="pres">
      <dgm:prSet presAssocID="{0EAAB732-B758-48C4-B57D-2BCBB13B7CB0}" presName="FourConn_3-4" presStyleLbl="fgAccFollowNode1" presStyleIdx="2" presStyleCnt="3">
        <dgm:presLayoutVars>
          <dgm:bulletEnabled val="1"/>
        </dgm:presLayoutVars>
      </dgm:prSet>
      <dgm:spPr/>
    </dgm:pt>
    <dgm:pt modelId="{6119B7A2-FD9C-4DEF-AA88-8BF59A17B877}" type="pres">
      <dgm:prSet presAssocID="{0EAAB732-B758-48C4-B57D-2BCBB13B7CB0}" presName="FourNodes_1_text" presStyleLbl="node1" presStyleIdx="3" presStyleCnt="4">
        <dgm:presLayoutVars>
          <dgm:bulletEnabled val="1"/>
        </dgm:presLayoutVars>
      </dgm:prSet>
      <dgm:spPr/>
    </dgm:pt>
    <dgm:pt modelId="{3062F5E7-44AF-48A1-AE9C-0B95812BC6E0}" type="pres">
      <dgm:prSet presAssocID="{0EAAB732-B758-48C4-B57D-2BCBB13B7CB0}" presName="FourNodes_2_text" presStyleLbl="node1" presStyleIdx="3" presStyleCnt="4">
        <dgm:presLayoutVars>
          <dgm:bulletEnabled val="1"/>
        </dgm:presLayoutVars>
      </dgm:prSet>
      <dgm:spPr/>
    </dgm:pt>
    <dgm:pt modelId="{A4442011-473B-4214-BE36-8123D277B3AB}" type="pres">
      <dgm:prSet presAssocID="{0EAAB732-B758-48C4-B57D-2BCBB13B7CB0}" presName="FourNodes_3_text" presStyleLbl="node1" presStyleIdx="3" presStyleCnt="4">
        <dgm:presLayoutVars>
          <dgm:bulletEnabled val="1"/>
        </dgm:presLayoutVars>
      </dgm:prSet>
      <dgm:spPr/>
    </dgm:pt>
    <dgm:pt modelId="{EC81BBAF-6C2F-4729-9DF7-F5F2C43C00B2}" type="pres">
      <dgm:prSet presAssocID="{0EAAB732-B758-48C4-B57D-2BCBB13B7CB0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1973B000-C666-4450-A4BD-FC510347317F}" type="presOf" srcId="{E4544F65-5E0F-4233-B3BB-EBEC8CECA181}" destId="{6119B7A2-FD9C-4DEF-AA88-8BF59A17B877}" srcOrd="1" destOrd="0" presId="urn:microsoft.com/office/officeart/2005/8/layout/vProcess5"/>
    <dgm:cxn modelId="{363E490C-A900-415C-9962-7EAD48B448A5}" srcId="{0EAAB732-B758-48C4-B57D-2BCBB13B7CB0}" destId="{96144E1D-7B28-4F09-80DC-AE85C682AD26}" srcOrd="3" destOrd="0" parTransId="{4D64AA39-EBC3-4528-9E90-F16B299E7C13}" sibTransId="{E435DE75-D71B-4D1A-A923-C79F987BA933}"/>
    <dgm:cxn modelId="{A3E51B0F-7902-4744-B7C9-F8BB3E80144F}" type="presOf" srcId="{E4544F65-5E0F-4233-B3BB-EBEC8CECA181}" destId="{9F1E726B-6C7A-454D-9DCA-F25C49238A56}" srcOrd="0" destOrd="0" presId="urn:microsoft.com/office/officeart/2005/8/layout/vProcess5"/>
    <dgm:cxn modelId="{21671615-56FD-4762-BA4A-6159462D7329}" type="presOf" srcId="{BC04F0D1-578A-4908-A289-E6C2566AB187}" destId="{DD36E3FD-BB83-4AE8-B199-445C3B74E651}" srcOrd="0" destOrd="0" presId="urn:microsoft.com/office/officeart/2005/8/layout/vProcess5"/>
    <dgm:cxn modelId="{15C6071C-8F9B-42A2-8B87-4AE2E9654D0F}" type="presOf" srcId="{0EAAB732-B758-48C4-B57D-2BCBB13B7CB0}" destId="{6C5E601D-250C-4B49-A74C-198279F20A80}" srcOrd="0" destOrd="0" presId="urn:microsoft.com/office/officeart/2005/8/layout/vProcess5"/>
    <dgm:cxn modelId="{8E9EBD24-CED6-40F3-A9F5-354122723C51}" type="presOf" srcId="{D975A14A-E948-46E4-B6E9-10E1BE11651D}" destId="{3D8DBD46-2D9D-4D86-AB43-9F203712D9B8}" srcOrd="0" destOrd="0" presId="urn:microsoft.com/office/officeart/2005/8/layout/vProcess5"/>
    <dgm:cxn modelId="{84628C44-04A6-48ED-9A90-61D6E39F5864}" type="presOf" srcId="{78ABDDA9-972E-4A02-A68B-891AA52FD04D}" destId="{3062F5E7-44AF-48A1-AE9C-0B95812BC6E0}" srcOrd="1" destOrd="0" presId="urn:microsoft.com/office/officeart/2005/8/layout/vProcess5"/>
    <dgm:cxn modelId="{61725C6A-9A67-4D38-9149-58DD5979D169}" type="presOf" srcId="{96144E1D-7B28-4F09-80DC-AE85C682AD26}" destId="{EC81BBAF-6C2F-4729-9DF7-F5F2C43C00B2}" srcOrd="1" destOrd="0" presId="urn:microsoft.com/office/officeart/2005/8/layout/vProcess5"/>
    <dgm:cxn modelId="{FCC07E4E-856B-4CF9-B0CF-7CED3371248C}" type="presOf" srcId="{1B713BBC-16E1-4A79-9A13-17A8927417EA}" destId="{5A59A9D2-4370-45F3-BFE5-E773E6CC6F44}" srcOrd="0" destOrd="0" presId="urn:microsoft.com/office/officeart/2005/8/layout/vProcess5"/>
    <dgm:cxn modelId="{733F6950-7933-44C5-8FA4-87AF72A40879}" type="presOf" srcId="{FD33099E-C6B3-4370-9077-38354E516F1D}" destId="{2CAB5FF1-ECAB-4B44-8969-359AE18FD82B}" srcOrd="0" destOrd="0" presId="urn:microsoft.com/office/officeart/2005/8/layout/vProcess5"/>
    <dgm:cxn modelId="{B0EBB988-DF74-45CF-899B-3F6166216402}" srcId="{0EAAB732-B758-48C4-B57D-2BCBB13B7CB0}" destId="{BC04F0D1-578A-4908-A289-E6C2566AB187}" srcOrd="2" destOrd="0" parTransId="{FF62EB21-F7F7-476C-A8E7-24DD4A0E9DF4}" sibTransId="{1B713BBC-16E1-4A79-9A13-17A8927417EA}"/>
    <dgm:cxn modelId="{D9B72C93-2EE3-4C01-8C06-2FB9DB3E1339}" type="presOf" srcId="{96144E1D-7B28-4F09-80DC-AE85C682AD26}" destId="{87FCD97F-55E5-4CFE-B9EE-2139A28E3269}" srcOrd="0" destOrd="0" presId="urn:microsoft.com/office/officeart/2005/8/layout/vProcess5"/>
    <dgm:cxn modelId="{2663FBCB-FFB6-423A-8936-B06590025DCD}" srcId="{0EAAB732-B758-48C4-B57D-2BCBB13B7CB0}" destId="{78ABDDA9-972E-4A02-A68B-891AA52FD04D}" srcOrd="1" destOrd="0" parTransId="{09251D54-038A-48E7-B534-E6916D256C64}" sibTransId="{FD33099E-C6B3-4370-9077-38354E516F1D}"/>
    <dgm:cxn modelId="{81F42CD7-66F2-45FF-B4B1-B3DAAD0C190F}" srcId="{0EAAB732-B758-48C4-B57D-2BCBB13B7CB0}" destId="{E4544F65-5E0F-4233-B3BB-EBEC8CECA181}" srcOrd="0" destOrd="0" parTransId="{41FDEF83-611A-4278-A725-546945EC10F2}" sibTransId="{D975A14A-E948-46E4-B6E9-10E1BE11651D}"/>
    <dgm:cxn modelId="{8F9168DE-408D-4204-82D8-784969532127}" type="presOf" srcId="{BC04F0D1-578A-4908-A289-E6C2566AB187}" destId="{A4442011-473B-4214-BE36-8123D277B3AB}" srcOrd="1" destOrd="0" presId="urn:microsoft.com/office/officeart/2005/8/layout/vProcess5"/>
    <dgm:cxn modelId="{DD812AF2-4DFC-4FEF-88B0-D2315030C5EA}" type="presOf" srcId="{78ABDDA9-972E-4A02-A68B-891AA52FD04D}" destId="{58F943E1-E17C-4651-8834-3CB45952668E}" srcOrd="0" destOrd="0" presId="urn:microsoft.com/office/officeart/2005/8/layout/vProcess5"/>
    <dgm:cxn modelId="{1CB8862F-3189-4DC3-8050-A2E997A93BDC}" type="presParOf" srcId="{6C5E601D-250C-4B49-A74C-198279F20A80}" destId="{45DD1980-2ECC-4534-A90E-A15508028FC3}" srcOrd="0" destOrd="0" presId="urn:microsoft.com/office/officeart/2005/8/layout/vProcess5"/>
    <dgm:cxn modelId="{063F61B2-AA5A-4C5E-BD8B-CAA81619A83D}" type="presParOf" srcId="{6C5E601D-250C-4B49-A74C-198279F20A80}" destId="{9F1E726B-6C7A-454D-9DCA-F25C49238A56}" srcOrd="1" destOrd="0" presId="urn:microsoft.com/office/officeart/2005/8/layout/vProcess5"/>
    <dgm:cxn modelId="{A288AB5E-9E9D-4405-AD1B-C393726EF037}" type="presParOf" srcId="{6C5E601D-250C-4B49-A74C-198279F20A80}" destId="{58F943E1-E17C-4651-8834-3CB45952668E}" srcOrd="2" destOrd="0" presId="urn:microsoft.com/office/officeart/2005/8/layout/vProcess5"/>
    <dgm:cxn modelId="{2693C625-B686-44C7-B558-C1D10F9AA509}" type="presParOf" srcId="{6C5E601D-250C-4B49-A74C-198279F20A80}" destId="{DD36E3FD-BB83-4AE8-B199-445C3B74E651}" srcOrd="3" destOrd="0" presId="urn:microsoft.com/office/officeart/2005/8/layout/vProcess5"/>
    <dgm:cxn modelId="{1A5C11A3-9C14-45CC-A525-3ECE539A6586}" type="presParOf" srcId="{6C5E601D-250C-4B49-A74C-198279F20A80}" destId="{87FCD97F-55E5-4CFE-B9EE-2139A28E3269}" srcOrd="4" destOrd="0" presId="urn:microsoft.com/office/officeart/2005/8/layout/vProcess5"/>
    <dgm:cxn modelId="{D39FE44F-8FC4-4BE1-A2F6-EF90CBDBEF96}" type="presParOf" srcId="{6C5E601D-250C-4B49-A74C-198279F20A80}" destId="{3D8DBD46-2D9D-4D86-AB43-9F203712D9B8}" srcOrd="5" destOrd="0" presId="urn:microsoft.com/office/officeart/2005/8/layout/vProcess5"/>
    <dgm:cxn modelId="{4081AA3D-F963-47BC-8BA2-539AC5BEC235}" type="presParOf" srcId="{6C5E601D-250C-4B49-A74C-198279F20A80}" destId="{2CAB5FF1-ECAB-4B44-8969-359AE18FD82B}" srcOrd="6" destOrd="0" presId="urn:microsoft.com/office/officeart/2005/8/layout/vProcess5"/>
    <dgm:cxn modelId="{3D78117A-D10E-4252-817E-4978E1B5EC55}" type="presParOf" srcId="{6C5E601D-250C-4B49-A74C-198279F20A80}" destId="{5A59A9D2-4370-45F3-BFE5-E773E6CC6F44}" srcOrd="7" destOrd="0" presId="urn:microsoft.com/office/officeart/2005/8/layout/vProcess5"/>
    <dgm:cxn modelId="{3E4FAFA9-24BD-4F18-B1B3-E38D7CB947D6}" type="presParOf" srcId="{6C5E601D-250C-4B49-A74C-198279F20A80}" destId="{6119B7A2-FD9C-4DEF-AA88-8BF59A17B877}" srcOrd="8" destOrd="0" presId="urn:microsoft.com/office/officeart/2005/8/layout/vProcess5"/>
    <dgm:cxn modelId="{DB5E8F37-A37F-4CED-9B2F-05BC133C537E}" type="presParOf" srcId="{6C5E601D-250C-4B49-A74C-198279F20A80}" destId="{3062F5E7-44AF-48A1-AE9C-0B95812BC6E0}" srcOrd="9" destOrd="0" presId="urn:microsoft.com/office/officeart/2005/8/layout/vProcess5"/>
    <dgm:cxn modelId="{A6576DA5-BD43-4724-8FED-3E409CEBAE73}" type="presParOf" srcId="{6C5E601D-250C-4B49-A74C-198279F20A80}" destId="{A4442011-473B-4214-BE36-8123D277B3AB}" srcOrd="10" destOrd="0" presId="urn:microsoft.com/office/officeart/2005/8/layout/vProcess5"/>
    <dgm:cxn modelId="{4B199C3D-6590-4332-BEEB-FFF31C5E8710}" type="presParOf" srcId="{6C5E601D-250C-4B49-A74C-198279F20A80}" destId="{EC81BBAF-6C2F-4729-9DF7-F5F2C43C00B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1E726B-6C7A-454D-9DCA-F25C49238A56}">
      <dsp:nvSpPr>
        <dsp:cNvPr id="0" name=""/>
        <dsp:cNvSpPr/>
      </dsp:nvSpPr>
      <dsp:spPr>
        <a:xfrm>
          <a:off x="0" y="0"/>
          <a:ext cx="7703820" cy="8315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1 - Contact leggen en samen uitzoeken</a:t>
          </a:r>
        </a:p>
      </dsp:txBody>
      <dsp:txXfrm>
        <a:off x="24356" y="24356"/>
        <a:ext cx="6736229" cy="782852"/>
      </dsp:txXfrm>
    </dsp:sp>
    <dsp:sp modelId="{58F943E1-E17C-4651-8834-3CB45952668E}">
      <dsp:nvSpPr>
        <dsp:cNvPr id="0" name=""/>
        <dsp:cNvSpPr/>
      </dsp:nvSpPr>
      <dsp:spPr>
        <a:xfrm>
          <a:off x="645194" y="982757"/>
          <a:ext cx="7703820" cy="8315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2 - Samen beslissen</a:t>
          </a:r>
        </a:p>
      </dsp:txBody>
      <dsp:txXfrm>
        <a:off x="669550" y="1007113"/>
        <a:ext cx="6469396" cy="782852"/>
      </dsp:txXfrm>
    </dsp:sp>
    <dsp:sp modelId="{DD36E3FD-BB83-4AE8-B199-445C3B74E651}">
      <dsp:nvSpPr>
        <dsp:cNvPr id="0" name=""/>
        <dsp:cNvSpPr/>
      </dsp:nvSpPr>
      <dsp:spPr>
        <a:xfrm>
          <a:off x="1280760" y="1965515"/>
          <a:ext cx="7703820" cy="8315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3 – Samen vormgeven</a:t>
          </a:r>
        </a:p>
      </dsp:txBody>
      <dsp:txXfrm>
        <a:off x="1305116" y="1989871"/>
        <a:ext cx="6479026" cy="782852"/>
      </dsp:txXfrm>
    </dsp:sp>
    <dsp:sp modelId="{87FCD97F-55E5-4CFE-B9EE-2139A28E3269}">
      <dsp:nvSpPr>
        <dsp:cNvPr id="0" name=""/>
        <dsp:cNvSpPr/>
      </dsp:nvSpPr>
      <dsp:spPr>
        <a:xfrm>
          <a:off x="1925954" y="2948273"/>
          <a:ext cx="7703820" cy="8315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4 - Samen monitoren en evalueren</a:t>
          </a:r>
        </a:p>
      </dsp:txBody>
      <dsp:txXfrm>
        <a:off x="1950310" y="2972629"/>
        <a:ext cx="6469396" cy="782852"/>
      </dsp:txXfrm>
    </dsp:sp>
    <dsp:sp modelId="{3D8DBD46-2D9D-4D86-AB43-9F203712D9B8}">
      <dsp:nvSpPr>
        <dsp:cNvPr id="0" name=""/>
        <dsp:cNvSpPr/>
      </dsp:nvSpPr>
      <dsp:spPr>
        <a:xfrm>
          <a:off x="7163303" y="636902"/>
          <a:ext cx="540516" cy="54051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600" kern="1200"/>
        </a:p>
      </dsp:txBody>
      <dsp:txXfrm>
        <a:off x="7284919" y="636902"/>
        <a:ext cx="297284" cy="406738"/>
      </dsp:txXfrm>
    </dsp:sp>
    <dsp:sp modelId="{2CAB5FF1-ECAB-4B44-8969-359AE18FD82B}">
      <dsp:nvSpPr>
        <dsp:cNvPr id="0" name=""/>
        <dsp:cNvSpPr/>
      </dsp:nvSpPr>
      <dsp:spPr>
        <a:xfrm>
          <a:off x="7808498" y="1619660"/>
          <a:ext cx="540516" cy="54051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600" kern="1200"/>
        </a:p>
      </dsp:txBody>
      <dsp:txXfrm>
        <a:off x="7930114" y="1619660"/>
        <a:ext cx="297284" cy="406738"/>
      </dsp:txXfrm>
    </dsp:sp>
    <dsp:sp modelId="{5A59A9D2-4370-45F3-BFE5-E773E6CC6F44}">
      <dsp:nvSpPr>
        <dsp:cNvPr id="0" name=""/>
        <dsp:cNvSpPr/>
      </dsp:nvSpPr>
      <dsp:spPr>
        <a:xfrm>
          <a:off x="8444063" y="2602418"/>
          <a:ext cx="540516" cy="54051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600" kern="1200"/>
        </a:p>
      </dsp:txBody>
      <dsp:txXfrm>
        <a:off x="8565679" y="2602418"/>
        <a:ext cx="297284" cy="406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475393" y="390812"/>
            <a:ext cx="276545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541587" y="390812"/>
            <a:ext cx="276545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757D0-0DA8-4B50-962C-F8908CCD91C6}" type="datetimeFigureOut">
              <a:rPr lang="nl-NL" smtClean="0"/>
              <a:pPr/>
              <a:t>26-3-2024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475302" y="9039494"/>
            <a:ext cx="276545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541571" y="9039494"/>
            <a:ext cx="276545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3B2BB-416B-4E85-A754-0B695991D3F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7354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377530" y="39081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474367" y="39081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nl-NL" smtClean="0"/>
              <a:pPr/>
              <a:t>26-3-2024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1046163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913004"/>
            <a:ext cx="5438140" cy="3947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377530" y="903949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474486" y="903949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252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1046163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084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1046163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262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86BB5DA4-3930-4CD7-AB34-D0BA241D8DA1}"/>
              </a:ext>
            </a:extLst>
          </p:cNvPr>
          <p:cNvGrpSpPr>
            <a:grpSpLocks noSelect="1" noChangeAspect="1"/>
          </p:cNvGrpSpPr>
          <p:nvPr userDrawn="1"/>
        </p:nvGrpSpPr>
        <p:grpSpPr bwMode="auto">
          <a:xfrm>
            <a:off x="1588" y="0"/>
            <a:ext cx="12188825" cy="6858000"/>
            <a:chOff x="1" y="0"/>
            <a:chExt cx="7678" cy="4320"/>
          </a:xfrm>
        </p:grpSpPr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B075A9D8-80A6-47A1-BC3C-569E2A7B147C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3858"/>
              <a:ext cx="216" cy="102"/>
            </a:xfrm>
            <a:prstGeom prst="rect">
              <a:avLst/>
            </a:pr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4AC55B9B-E4CD-4E65-BC58-A33C6F2E0146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576"/>
              <a:ext cx="216" cy="99"/>
            </a:xfrm>
            <a:prstGeom prst="rect">
              <a:avLst/>
            </a:pr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FB242769-9A8B-4D36-B640-7CD73DEA343F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47"/>
              <a:ext cx="216" cy="97"/>
            </a:xfrm>
            <a:prstGeom prst="rect">
              <a:avLst/>
            </a:pr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F9B5ACDC-810B-4118-A007-1BECA945FA59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1" y="648"/>
              <a:ext cx="7678" cy="3240"/>
            </a:xfrm>
            <a:prstGeom prst="rect">
              <a:avLst/>
            </a:pr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0E1392FD-968F-4354-95AD-EB88260E9F2D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0"/>
              <a:ext cx="216" cy="72"/>
            </a:xfrm>
            <a:prstGeom prst="rect">
              <a:avLst/>
            </a:pr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C97B1007-B88C-4B34-B77E-FAB0B2345044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288"/>
              <a:ext cx="216" cy="72"/>
            </a:xfrm>
            <a:prstGeom prst="rect">
              <a:avLst/>
            </a:pr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82E3D0E9-3D3F-4C8B-832F-CD8BD0EB29DF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648"/>
              <a:ext cx="216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100D78A2-F642-4B7B-851B-CC7070EFE6C1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1008"/>
              <a:ext cx="216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B0903040-D260-4F59-B66F-615DA9FDBAA7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1800"/>
              <a:ext cx="216" cy="83"/>
            </a:xfrm>
            <a:prstGeom prst="rect">
              <a:avLst/>
            </a:pr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4850B189-2151-45E8-853F-5BC721DEF8BF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1872"/>
              <a:ext cx="216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68718800-CB16-417B-928D-8538DEE761AA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2376"/>
              <a:ext cx="216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73E4F618-3AC1-44DC-B8CC-F8F6DFBC96A5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3024"/>
              <a:ext cx="216" cy="72"/>
            </a:xfrm>
            <a:prstGeom prst="rect">
              <a:avLst/>
            </a:pr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E94A0C37-BC27-481F-A969-00D3006B9622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3528"/>
              <a:ext cx="216" cy="72"/>
            </a:xfrm>
            <a:prstGeom prst="rect">
              <a:avLst/>
            </a:pr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C1FD393A-28F2-4F9D-B951-CF4A2895F219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3816"/>
              <a:ext cx="216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EE637682-3595-41B0-B1E2-8736E03C75CE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3960"/>
              <a:ext cx="216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D6D5606E-D7CC-43DF-B6EE-8AE16A8B63E0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4248"/>
              <a:ext cx="216" cy="72"/>
            </a:xfrm>
            <a:prstGeom prst="rect">
              <a:avLst/>
            </a:pr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F66B3FE4-9265-4651-8E91-9A4F6EE71EF8}"/>
                </a:ext>
              </a:extLst>
            </p:cNvPr>
            <p:cNvSpPr>
              <a:spLocks noSelect="1"/>
            </p:cNvSpPr>
            <p:nvPr/>
          </p:nvSpPr>
          <p:spPr bwMode="auto">
            <a:xfrm>
              <a:off x="6821" y="231"/>
              <a:ext cx="351" cy="64"/>
            </a:xfrm>
            <a:custGeom>
              <a:avLst/>
              <a:gdLst>
                <a:gd name="T0" fmla="*/ 11 w 487"/>
                <a:gd name="T1" fmla="*/ 5 h 89"/>
                <a:gd name="T2" fmla="*/ 0 w 487"/>
                <a:gd name="T3" fmla="*/ 87 h 89"/>
                <a:gd name="T4" fmla="*/ 64 w 487"/>
                <a:gd name="T5" fmla="*/ 26 h 89"/>
                <a:gd name="T6" fmla="*/ 43 w 487"/>
                <a:gd name="T7" fmla="*/ 38 h 89"/>
                <a:gd name="T8" fmla="*/ 32 w 487"/>
                <a:gd name="T9" fmla="*/ 27 h 89"/>
                <a:gd name="T10" fmla="*/ 43 w 487"/>
                <a:gd name="T11" fmla="*/ 87 h 89"/>
                <a:gd name="T12" fmla="*/ 61 w 487"/>
                <a:gd name="T13" fmla="*/ 36 h 89"/>
                <a:gd name="T14" fmla="*/ 73 w 487"/>
                <a:gd name="T15" fmla="*/ 87 h 89"/>
                <a:gd name="T16" fmla="*/ 84 w 487"/>
                <a:gd name="T17" fmla="*/ 48 h 89"/>
                <a:gd name="T18" fmla="*/ 132 w 487"/>
                <a:gd name="T19" fmla="*/ 53 h 89"/>
                <a:gd name="T20" fmla="*/ 111 w 487"/>
                <a:gd name="T21" fmla="*/ 42 h 89"/>
                <a:gd name="T22" fmla="*/ 135 w 487"/>
                <a:gd name="T23" fmla="*/ 45 h 89"/>
                <a:gd name="T24" fmla="*/ 122 w 487"/>
                <a:gd name="T25" fmla="*/ 26 h 89"/>
                <a:gd name="T26" fmla="*/ 117 w 487"/>
                <a:gd name="T27" fmla="*/ 60 h 89"/>
                <a:gd name="T28" fmla="*/ 136 w 487"/>
                <a:gd name="T29" fmla="*/ 71 h 89"/>
                <a:gd name="T30" fmla="*/ 110 w 487"/>
                <a:gd name="T31" fmla="*/ 69 h 89"/>
                <a:gd name="T32" fmla="*/ 122 w 487"/>
                <a:gd name="T33" fmla="*/ 89 h 89"/>
                <a:gd name="T34" fmla="*/ 132 w 487"/>
                <a:gd name="T35" fmla="*/ 53 h 89"/>
                <a:gd name="T36" fmla="*/ 172 w 487"/>
                <a:gd name="T37" fmla="*/ 0 h 89"/>
                <a:gd name="T38" fmla="*/ 155 w 487"/>
                <a:gd name="T39" fmla="*/ 27 h 89"/>
                <a:gd name="T40" fmla="*/ 172 w 487"/>
                <a:gd name="T41" fmla="*/ 36 h 89"/>
                <a:gd name="T42" fmla="*/ 191 w 487"/>
                <a:gd name="T43" fmla="*/ 88 h 89"/>
                <a:gd name="T44" fmla="*/ 203 w 487"/>
                <a:gd name="T45" fmla="*/ 77 h 89"/>
                <a:gd name="T46" fmla="*/ 183 w 487"/>
                <a:gd name="T47" fmla="*/ 77 h 89"/>
                <a:gd name="T48" fmla="*/ 218 w 487"/>
                <a:gd name="T49" fmla="*/ 36 h 89"/>
                <a:gd name="T50" fmla="*/ 229 w 487"/>
                <a:gd name="T51" fmla="*/ 87 h 89"/>
                <a:gd name="T52" fmla="*/ 183 w 487"/>
                <a:gd name="T53" fmla="*/ 27 h 89"/>
                <a:gd name="T54" fmla="*/ 218 w 487"/>
                <a:gd name="T55" fmla="*/ 18 h 89"/>
                <a:gd name="T56" fmla="*/ 229 w 487"/>
                <a:gd name="T57" fmla="*/ 0 h 89"/>
                <a:gd name="T58" fmla="*/ 218 w 487"/>
                <a:gd name="T59" fmla="*/ 18 h 89"/>
                <a:gd name="T60" fmla="*/ 257 w 487"/>
                <a:gd name="T61" fmla="*/ 0 h 89"/>
                <a:gd name="T62" fmla="*/ 241 w 487"/>
                <a:gd name="T63" fmla="*/ 27 h 89"/>
                <a:gd name="T64" fmla="*/ 257 w 487"/>
                <a:gd name="T65" fmla="*/ 36 h 89"/>
                <a:gd name="T66" fmla="*/ 277 w 487"/>
                <a:gd name="T67" fmla="*/ 88 h 89"/>
                <a:gd name="T68" fmla="*/ 289 w 487"/>
                <a:gd name="T69" fmla="*/ 77 h 89"/>
                <a:gd name="T70" fmla="*/ 268 w 487"/>
                <a:gd name="T71" fmla="*/ 77 h 89"/>
                <a:gd name="T72" fmla="*/ 291 w 487"/>
                <a:gd name="T73" fmla="*/ 36 h 89"/>
                <a:gd name="T74" fmla="*/ 268 w 487"/>
                <a:gd name="T75" fmla="*/ 27 h 89"/>
                <a:gd name="T76" fmla="*/ 344 w 487"/>
                <a:gd name="T77" fmla="*/ 64 h 89"/>
                <a:gd name="T78" fmla="*/ 314 w 487"/>
                <a:gd name="T79" fmla="*/ 64 h 89"/>
                <a:gd name="T80" fmla="*/ 303 w 487"/>
                <a:gd name="T81" fmla="*/ 27 h 89"/>
                <a:gd name="T82" fmla="*/ 323 w 487"/>
                <a:gd name="T83" fmla="*/ 89 h 89"/>
                <a:gd name="T84" fmla="*/ 344 w 487"/>
                <a:gd name="T85" fmla="*/ 77 h 89"/>
                <a:gd name="T86" fmla="*/ 355 w 487"/>
                <a:gd name="T87" fmla="*/ 87 h 89"/>
                <a:gd name="T88" fmla="*/ 344 w 487"/>
                <a:gd name="T89" fmla="*/ 27 h 89"/>
                <a:gd name="T90" fmla="*/ 414 w 487"/>
                <a:gd name="T91" fmla="*/ 64 h 89"/>
                <a:gd name="T92" fmla="*/ 384 w 487"/>
                <a:gd name="T93" fmla="*/ 64 h 89"/>
                <a:gd name="T94" fmla="*/ 373 w 487"/>
                <a:gd name="T95" fmla="*/ 27 h 89"/>
                <a:gd name="T96" fmla="*/ 393 w 487"/>
                <a:gd name="T97" fmla="*/ 89 h 89"/>
                <a:gd name="T98" fmla="*/ 414 w 487"/>
                <a:gd name="T99" fmla="*/ 77 h 89"/>
                <a:gd name="T100" fmla="*/ 425 w 487"/>
                <a:gd name="T101" fmla="*/ 87 h 89"/>
                <a:gd name="T102" fmla="*/ 414 w 487"/>
                <a:gd name="T103" fmla="*/ 27 h 89"/>
                <a:gd name="T104" fmla="*/ 487 w 487"/>
                <a:gd name="T105" fmla="*/ 36 h 89"/>
                <a:gd name="T106" fmla="*/ 464 w 487"/>
                <a:gd name="T107" fmla="*/ 27 h 89"/>
                <a:gd name="T108" fmla="*/ 453 w 487"/>
                <a:gd name="T109" fmla="*/ 0 h 89"/>
                <a:gd name="T110" fmla="*/ 436 w 487"/>
                <a:gd name="T111" fmla="*/ 27 h 89"/>
                <a:gd name="T112" fmla="*/ 453 w 487"/>
                <a:gd name="T113" fmla="*/ 36 h 89"/>
                <a:gd name="T114" fmla="*/ 472 w 487"/>
                <a:gd name="T115" fmla="*/ 88 h 89"/>
                <a:gd name="T116" fmla="*/ 484 w 487"/>
                <a:gd name="T117" fmla="*/ 77 h 89"/>
                <a:gd name="T118" fmla="*/ 464 w 487"/>
                <a:gd name="T119" fmla="*/ 77 h 89"/>
                <a:gd name="T120" fmla="*/ 487 w 487"/>
                <a:gd name="T121" fmla="*/ 3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87" h="89">
                  <a:moveTo>
                    <a:pt x="0" y="5"/>
                  </a:moveTo>
                  <a:cubicBezTo>
                    <a:pt x="11" y="5"/>
                    <a:pt x="11" y="5"/>
                    <a:pt x="11" y="5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0" y="87"/>
                    <a:pt x="0" y="87"/>
                    <a:pt x="0" y="87"/>
                  </a:cubicBezTo>
                  <a:lnTo>
                    <a:pt x="0" y="5"/>
                  </a:lnTo>
                  <a:close/>
                  <a:moveTo>
                    <a:pt x="64" y="26"/>
                  </a:moveTo>
                  <a:cubicBezTo>
                    <a:pt x="55" y="26"/>
                    <a:pt x="47" y="31"/>
                    <a:pt x="45" y="38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3" y="27"/>
                    <a:pt x="43" y="27"/>
                    <a:pt x="43" y="27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2" y="87"/>
                    <a:pt x="32" y="87"/>
                    <a:pt x="3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46" y="41"/>
                    <a:pt x="53" y="36"/>
                    <a:pt x="61" y="36"/>
                  </a:cubicBezTo>
                  <a:cubicBezTo>
                    <a:pt x="69" y="36"/>
                    <a:pt x="73" y="41"/>
                    <a:pt x="73" y="51"/>
                  </a:cubicBezTo>
                  <a:cubicBezTo>
                    <a:pt x="73" y="87"/>
                    <a:pt x="73" y="87"/>
                    <a:pt x="73" y="87"/>
                  </a:cubicBezTo>
                  <a:cubicBezTo>
                    <a:pt x="84" y="87"/>
                    <a:pt x="84" y="87"/>
                    <a:pt x="84" y="87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4" y="34"/>
                    <a:pt x="76" y="26"/>
                    <a:pt x="64" y="26"/>
                  </a:cubicBezTo>
                  <a:close/>
                  <a:moveTo>
                    <a:pt x="132" y="53"/>
                  </a:moveTo>
                  <a:cubicBezTo>
                    <a:pt x="120" y="51"/>
                    <a:pt x="120" y="51"/>
                    <a:pt x="120" y="51"/>
                  </a:cubicBezTo>
                  <a:cubicBezTo>
                    <a:pt x="115" y="50"/>
                    <a:pt x="111" y="48"/>
                    <a:pt x="111" y="42"/>
                  </a:cubicBezTo>
                  <a:cubicBezTo>
                    <a:pt x="111" y="37"/>
                    <a:pt x="115" y="34"/>
                    <a:pt x="122" y="34"/>
                  </a:cubicBezTo>
                  <a:cubicBezTo>
                    <a:pt x="130" y="34"/>
                    <a:pt x="134" y="38"/>
                    <a:pt x="135" y="45"/>
                  </a:cubicBezTo>
                  <a:cubicBezTo>
                    <a:pt x="146" y="45"/>
                    <a:pt x="146" y="45"/>
                    <a:pt x="146" y="45"/>
                  </a:cubicBezTo>
                  <a:cubicBezTo>
                    <a:pt x="145" y="33"/>
                    <a:pt x="137" y="26"/>
                    <a:pt x="122" y="26"/>
                  </a:cubicBezTo>
                  <a:cubicBezTo>
                    <a:pt x="109" y="26"/>
                    <a:pt x="99" y="32"/>
                    <a:pt x="99" y="44"/>
                  </a:cubicBezTo>
                  <a:cubicBezTo>
                    <a:pt x="99" y="53"/>
                    <a:pt x="105" y="58"/>
                    <a:pt x="117" y="60"/>
                  </a:cubicBezTo>
                  <a:cubicBezTo>
                    <a:pt x="127" y="62"/>
                    <a:pt x="127" y="62"/>
                    <a:pt x="127" y="62"/>
                  </a:cubicBezTo>
                  <a:cubicBezTo>
                    <a:pt x="132" y="63"/>
                    <a:pt x="136" y="65"/>
                    <a:pt x="136" y="71"/>
                  </a:cubicBezTo>
                  <a:cubicBezTo>
                    <a:pt x="136" y="77"/>
                    <a:pt x="131" y="80"/>
                    <a:pt x="123" y="80"/>
                  </a:cubicBezTo>
                  <a:cubicBezTo>
                    <a:pt x="115" y="80"/>
                    <a:pt x="110" y="76"/>
                    <a:pt x="110" y="69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9" y="82"/>
                    <a:pt x="108" y="89"/>
                    <a:pt x="122" y="89"/>
                  </a:cubicBezTo>
                  <a:cubicBezTo>
                    <a:pt x="137" y="89"/>
                    <a:pt x="147" y="81"/>
                    <a:pt x="147" y="70"/>
                  </a:cubicBezTo>
                  <a:cubicBezTo>
                    <a:pt x="147" y="61"/>
                    <a:pt x="142" y="55"/>
                    <a:pt x="132" y="53"/>
                  </a:cubicBezTo>
                  <a:close/>
                  <a:moveTo>
                    <a:pt x="183" y="0"/>
                  </a:moveTo>
                  <a:cubicBezTo>
                    <a:pt x="172" y="0"/>
                    <a:pt x="172" y="0"/>
                    <a:pt x="172" y="0"/>
                  </a:cubicBezTo>
                  <a:cubicBezTo>
                    <a:pt x="172" y="27"/>
                    <a:pt x="172" y="27"/>
                    <a:pt x="172" y="27"/>
                  </a:cubicBezTo>
                  <a:cubicBezTo>
                    <a:pt x="155" y="27"/>
                    <a:pt x="155" y="27"/>
                    <a:pt x="155" y="27"/>
                  </a:cubicBezTo>
                  <a:cubicBezTo>
                    <a:pt x="155" y="36"/>
                    <a:pt x="155" y="36"/>
                    <a:pt x="155" y="36"/>
                  </a:cubicBezTo>
                  <a:cubicBezTo>
                    <a:pt x="172" y="36"/>
                    <a:pt x="172" y="36"/>
                    <a:pt x="172" y="36"/>
                  </a:cubicBezTo>
                  <a:cubicBezTo>
                    <a:pt x="172" y="72"/>
                    <a:pt x="172" y="72"/>
                    <a:pt x="172" y="72"/>
                  </a:cubicBezTo>
                  <a:cubicBezTo>
                    <a:pt x="172" y="82"/>
                    <a:pt x="177" y="88"/>
                    <a:pt x="191" y="88"/>
                  </a:cubicBezTo>
                  <a:cubicBezTo>
                    <a:pt x="196" y="88"/>
                    <a:pt x="201" y="88"/>
                    <a:pt x="203" y="86"/>
                  </a:cubicBezTo>
                  <a:cubicBezTo>
                    <a:pt x="203" y="77"/>
                    <a:pt x="203" y="77"/>
                    <a:pt x="203" y="77"/>
                  </a:cubicBezTo>
                  <a:cubicBezTo>
                    <a:pt x="201" y="78"/>
                    <a:pt x="197" y="79"/>
                    <a:pt x="193" y="79"/>
                  </a:cubicBezTo>
                  <a:cubicBezTo>
                    <a:pt x="188" y="79"/>
                    <a:pt x="184" y="78"/>
                    <a:pt x="183" y="77"/>
                  </a:cubicBezTo>
                  <a:cubicBezTo>
                    <a:pt x="183" y="36"/>
                    <a:pt x="183" y="36"/>
                    <a:pt x="183" y="36"/>
                  </a:cubicBezTo>
                  <a:cubicBezTo>
                    <a:pt x="218" y="36"/>
                    <a:pt x="218" y="36"/>
                    <a:pt x="218" y="36"/>
                  </a:cubicBezTo>
                  <a:cubicBezTo>
                    <a:pt x="218" y="87"/>
                    <a:pt x="218" y="87"/>
                    <a:pt x="218" y="87"/>
                  </a:cubicBezTo>
                  <a:cubicBezTo>
                    <a:pt x="229" y="87"/>
                    <a:pt x="229" y="87"/>
                    <a:pt x="229" y="87"/>
                  </a:cubicBezTo>
                  <a:cubicBezTo>
                    <a:pt x="229" y="27"/>
                    <a:pt x="229" y="27"/>
                    <a:pt x="229" y="27"/>
                  </a:cubicBezTo>
                  <a:cubicBezTo>
                    <a:pt x="183" y="27"/>
                    <a:pt x="183" y="27"/>
                    <a:pt x="183" y="27"/>
                  </a:cubicBezTo>
                  <a:lnTo>
                    <a:pt x="183" y="0"/>
                  </a:lnTo>
                  <a:close/>
                  <a:moveTo>
                    <a:pt x="218" y="18"/>
                  </a:moveTo>
                  <a:cubicBezTo>
                    <a:pt x="229" y="18"/>
                    <a:pt x="229" y="18"/>
                    <a:pt x="229" y="18"/>
                  </a:cubicBezTo>
                  <a:cubicBezTo>
                    <a:pt x="229" y="0"/>
                    <a:pt x="229" y="0"/>
                    <a:pt x="229" y="0"/>
                  </a:cubicBezTo>
                  <a:cubicBezTo>
                    <a:pt x="218" y="0"/>
                    <a:pt x="218" y="0"/>
                    <a:pt x="218" y="0"/>
                  </a:cubicBezTo>
                  <a:lnTo>
                    <a:pt x="218" y="18"/>
                  </a:lnTo>
                  <a:close/>
                  <a:moveTo>
                    <a:pt x="268" y="0"/>
                  </a:moveTo>
                  <a:cubicBezTo>
                    <a:pt x="257" y="0"/>
                    <a:pt x="257" y="0"/>
                    <a:pt x="257" y="0"/>
                  </a:cubicBezTo>
                  <a:cubicBezTo>
                    <a:pt x="257" y="27"/>
                    <a:pt x="257" y="27"/>
                    <a:pt x="257" y="27"/>
                  </a:cubicBezTo>
                  <a:cubicBezTo>
                    <a:pt x="241" y="27"/>
                    <a:pt x="241" y="27"/>
                    <a:pt x="241" y="27"/>
                  </a:cubicBezTo>
                  <a:cubicBezTo>
                    <a:pt x="241" y="36"/>
                    <a:pt x="241" y="36"/>
                    <a:pt x="241" y="36"/>
                  </a:cubicBezTo>
                  <a:cubicBezTo>
                    <a:pt x="257" y="36"/>
                    <a:pt x="257" y="36"/>
                    <a:pt x="257" y="36"/>
                  </a:cubicBezTo>
                  <a:cubicBezTo>
                    <a:pt x="257" y="72"/>
                    <a:pt x="257" y="72"/>
                    <a:pt x="257" y="72"/>
                  </a:cubicBezTo>
                  <a:cubicBezTo>
                    <a:pt x="257" y="82"/>
                    <a:pt x="263" y="88"/>
                    <a:pt x="277" y="88"/>
                  </a:cubicBezTo>
                  <a:cubicBezTo>
                    <a:pt x="282" y="88"/>
                    <a:pt x="286" y="88"/>
                    <a:pt x="289" y="86"/>
                  </a:cubicBezTo>
                  <a:cubicBezTo>
                    <a:pt x="289" y="77"/>
                    <a:pt x="289" y="77"/>
                    <a:pt x="289" y="77"/>
                  </a:cubicBezTo>
                  <a:cubicBezTo>
                    <a:pt x="286" y="78"/>
                    <a:pt x="282" y="79"/>
                    <a:pt x="278" y="79"/>
                  </a:cubicBezTo>
                  <a:cubicBezTo>
                    <a:pt x="274" y="79"/>
                    <a:pt x="270" y="78"/>
                    <a:pt x="268" y="77"/>
                  </a:cubicBezTo>
                  <a:cubicBezTo>
                    <a:pt x="268" y="36"/>
                    <a:pt x="268" y="36"/>
                    <a:pt x="268" y="36"/>
                  </a:cubicBezTo>
                  <a:cubicBezTo>
                    <a:pt x="291" y="36"/>
                    <a:pt x="291" y="36"/>
                    <a:pt x="291" y="36"/>
                  </a:cubicBezTo>
                  <a:cubicBezTo>
                    <a:pt x="291" y="27"/>
                    <a:pt x="291" y="27"/>
                    <a:pt x="291" y="27"/>
                  </a:cubicBezTo>
                  <a:cubicBezTo>
                    <a:pt x="268" y="27"/>
                    <a:pt x="268" y="27"/>
                    <a:pt x="268" y="27"/>
                  </a:cubicBezTo>
                  <a:lnTo>
                    <a:pt x="268" y="0"/>
                  </a:lnTo>
                  <a:close/>
                  <a:moveTo>
                    <a:pt x="344" y="64"/>
                  </a:moveTo>
                  <a:cubicBezTo>
                    <a:pt x="341" y="73"/>
                    <a:pt x="334" y="79"/>
                    <a:pt x="326" y="79"/>
                  </a:cubicBezTo>
                  <a:cubicBezTo>
                    <a:pt x="318" y="79"/>
                    <a:pt x="314" y="74"/>
                    <a:pt x="314" y="64"/>
                  </a:cubicBezTo>
                  <a:cubicBezTo>
                    <a:pt x="314" y="27"/>
                    <a:pt x="314" y="27"/>
                    <a:pt x="314" y="27"/>
                  </a:cubicBezTo>
                  <a:cubicBezTo>
                    <a:pt x="303" y="27"/>
                    <a:pt x="303" y="27"/>
                    <a:pt x="303" y="27"/>
                  </a:cubicBezTo>
                  <a:cubicBezTo>
                    <a:pt x="303" y="67"/>
                    <a:pt x="303" y="67"/>
                    <a:pt x="303" y="67"/>
                  </a:cubicBezTo>
                  <a:cubicBezTo>
                    <a:pt x="303" y="81"/>
                    <a:pt x="311" y="89"/>
                    <a:pt x="323" y="89"/>
                  </a:cubicBezTo>
                  <a:cubicBezTo>
                    <a:pt x="332" y="89"/>
                    <a:pt x="340" y="84"/>
                    <a:pt x="343" y="77"/>
                  </a:cubicBezTo>
                  <a:cubicBezTo>
                    <a:pt x="344" y="77"/>
                    <a:pt x="344" y="77"/>
                    <a:pt x="344" y="77"/>
                  </a:cubicBezTo>
                  <a:cubicBezTo>
                    <a:pt x="344" y="87"/>
                    <a:pt x="344" y="87"/>
                    <a:pt x="344" y="87"/>
                  </a:cubicBezTo>
                  <a:cubicBezTo>
                    <a:pt x="355" y="87"/>
                    <a:pt x="355" y="87"/>
                    <a:pt x="355" y="87"/>
                  </a:cubicBezTo>
                  <a:cubicBezTo>
                    <a:pt x="355" y="27"/>
                    <a:pt x="355" y="27"/>
                    <a:pt x="355" y="27"/>
                  </a:cubicBezTo>
                  <a:cubicBezTo>
                    <a:pt x="344" y="27"/>
                    <a:pt x="344" y="27"/>
                    <a:pt x="344" y="27"/>
                  </a:cubicBezTo>
                  <a:lnTo>
                    <a:pt x="344" y="64"/>
                  </a:lnTo>
                  <a:close/>
                  <a:moveTo>
                    <a:pt x="414" y="64"/>
                  </a:moveTo>
                  <a:cubicBezTo>
                    <a:pt x="411" y="73"/>
                    <a:pt x="404" y="79"/>
                    <a:pt x="396" y="79"/>
                  </a:cubicBezTo>
                  <a:cubicBezTo>
                    <a:pt x="388" y="79"/>
                    <a:pt x="384" y="74"/>
                    <a:pt x="384" y="64"/>
                  </a:cubicBezTo>
                  <a:cubicBezTo>
                    <a:pt x="384" y="27"/>
                    <a:pt x="384" y="27"/>
                    <a:pt x="384" y="27"/>
                  </a:cubicBezTo>
                  <a:cubicBezTo>
                    <a:pt x="373" y="27"/>
                    <a:pt x="373" y="27"/>
                    <a:pt x="373" y="27"/>
                  </a:cubicBezTo>
                  <a:cubicBezTo>
                    <a:pt x="373" y="67"/>
                    <a:pt x="373" y="67"/>
                    <a:pt x="373" y="67"/>
                  </a:cubicBezTo>
                  <a:cubicBezTo>
                    <a:pt x="373" y="81"/>
                    <a:pt x="381" y="89"/>
                    <a:pt x="393" y="89"/>
                  </a:cubicBezTo>
                  <a:cubicBezTo>
                    <a:pt x="402" y="89"/>
                    <a:pt x="410" y="84"/>
                    <a:pt x="412" y="77"/>
                  </a:cubicBezTo>
                  <a:cubicBezTo>
                    <a:pt x="414" y="77"/>
                    <a:pt x="414" y="77"/>
                    <a:pt x="414" y="77"/>
                  </a:cubicBezTo>
                  <a:cubicBezTo>
                    <a:pt x="414" y="87"/>
                    <a:pt x="414" y="87"/>
                    <a:pt x="414" y="87"/>
                  </a:cubicBezTo>
                  <a:cubicBezTo>
                    <a:pt x="425" y="87"/>
                    <a:pt x="425" y="87"/>
                    <a:pt x="425" y="87"/>
                  </a:cubicBezTo>
                  <a:cubicBezTo>
                    <a:pt x="425" y="27"/>
                    <a:pt x="425" y="27"/>
                    <a:pt x="425" y="27"/>
                  </a:cubicBezTo>
                  <a:cubicBezTo>
                    <a:pt x="414" y="27"/>
                    <a:pt x="414" y="27"/>
                    <a:pt x="414" y="27"/>
                  </a:cubicBezTo>
                  <a:lnTo>
                    <a:pt x="414" y="64"/>
                  </a:lnTo>
                  <a:close/>
                  <a:moveTo>
                    <a:pt x="487" y="36"/>
                  </a:moveTo>
                  <a:cubicBezTo>
                    <a:pt x="487" y="27"/>
                    <a:pt x="487" y="27"/>
                    <a:pt x="487" y="27"/>
                  </a:cubicBezTo>
                  <a:cubicBezTo>
                    <a:pt x="464" y="27"/>
                    <a:pt x="464" y="27"/>
                    <a:pt x="464" y="27"/>
                  </a:cubicBezTo>
                  <a:cubicBezTo>
                    <a:pt x="464" y="0"/>
                    <a:pt x="464" y="0"/>
                    <a:pt x="464" y="0"/>
                  </a:cubicBezTo>
                  <a:cubicBezTo>
                    <a:pt x="453" y="0"/>
                    <a:pt x="453" y="0"/>
                    <a:pt x="453" y="0"/>
                  </a:cubicBezTo>
                  <a:cubicBezTo>
                    <a:pt x="453" y="27"/>
                    <a:pt x="453" y="27"/>
                    <a:pt x="453" y="27"/>
                  </a:cubicBezTo>
                  <a:cubicBezTo>
                    <a:pt x="436" y="27"/>
                    <a:pt x="436" y="27"/>
                    <a:pt x="436" y="27"/>
                  </a:cubicBezTo>
                  <a:cubicBezTo>
                    <a:pt x="436" y="36"/>
                    <a:pt x="436" y="36"/>
                    <a:pt x="436" y="36"/>
                  </a:cubicBezTo>
                  <a:cubicBezTo>
                    <a:pt x="453" y="36"/>
                    <a:pt x="453" y="36"/>
                    <a:pt x="453" y="36"/>
                  </a:cubicBezTo>
                  <a:cubicBezTo>
                    <a:pt x="453" y="72"/>
                    <a:pt x="453" y="72"/>
                    <a:pt x="453" y="72"/>
                  </a:cubicBezTo>
                  <a:cubicBezTo>
                    <a:pt x="453" y="82"/>
                    <a:pt x="458" y="88"/>
                    <a:pt x="472" y="88"/>
                  </a:cubicBezTo>
                  <a:cubicBezTo>
                    <a:pt x="477" y="88"/>
                    <a:pt x="482" y="88"/>
                    <a:pt x="484" y="86"/>
                  </a:cubicBezTo>
                  <a:cubicBezTo>
                    <a:pt x="484" y="77"/>
                    <a:pt x="484" y="77"/>
                    <a:pt x="484" y="77"/>
                  </a:cubicBezTo>
                  <a:cubicBezTo>
                    <a:pt x="482" y="78"/>
                    <a:pt x="478" y="79"/>
                    <a:pt x="474" y="79"/>
                  </a:cubicBezTo>
                  <a:cubicBezTo>
                    <a:pt x="469" y="79"/>
                    <a:pt x="465" y="78"/>
                    <a:pt x="464" y="77"/>
                  </a:cubicBezTo>
                  <a:cubicBezTo>
                    <a:pt x="464" y="36"/>
                    <a:pt x="464" y="36"/>
                    <a:pt x="464" y="36"/>
                  </a:cubicBezTo>
                  <a:lnTo>
                    <a:pt x="487" y="36"/>
                  </a:lnTo>
                  <a:close/>
                </a:path>
              </a:pathLst>
            </a:cu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D9EDC59E-A2FD-4797-8DF4-16DDD0AF79C3}"/>
                </a:ext>
              </a:extLst>
            </p:cNvPr>
            <p:cNvSpPr>
              <a:spLocks noSelect="1"/>
            </p:cNvSpPr>
            <p:nvPr/>
          </p:nvSpPr>
          <p:spPr bwMode="auto">
            <a:xfrm>
              <a:off x="5511" y="218"/>
              <a:ext cx="877" cy="124"/>
            </a:xfrm>
            <a:custGeom>
              <a:avLst/>
              <a:gdLst>
                <a:gd name="T0" fmla="*/ 183 w 1218"/>
                <a:gd name="T1" fmla="*/ 0 h 172"/>
                <a:gd name="T2" fmla="*/ 61 w 1218"/>
                <a:gd name="T3" fmla="*/ 172 h 172"/>
                <a:gd name="T4" fmla="*/ 46 w 1218"/>
                <a:gd name="T5" fmla="*/ 0 h 172"/>
                <a:gd name="T6" fmla="*/ 93 w 1218"/>
                <a:gd name="T7" fmla="*/ 136 h 172"/>
                <a:gd name="T8" fmla="*/ 256 w 1218"/>
                <a:gd name="T9" fmla="*/ 100 h 172"/>
                <a:gd name="T10" fmla="*/ 329 w 1218"/>
                <a:gd name="T11" fmla="*/ 67 h 172"/>
                <a:gd name="T12" fmla="*/ 256 w 1218"/>
                <a:gd name="T13" fmla="*/ 36 h 172"/>
                <a:gd name="T14" fmla="*/ 356 w 1218"/>
                <a:gd name="T15" fmla="*/ 0 h 172"/>
                <a:gd name="T16" fmla="*/ 213 w 1218"/>
                <a:gd name="T17" fmla="*/ 172 h 172"/>
                <a:gd name="T18" fmla="*/ 360 w 1218"/>
                <a:gd name="T19" fmla="*/ 135 h 172"/>
                <a:gd name="T20" fmla="*/ 256 w 1218"/>
                <a:gd name="T21" fmla="*/ 100 h 172"/>
                <a:gd name="T22" fmla="*/ 559 w 1218"/>
                <a:gd name="T23" fmla="*/ 172 h 172"/>
                <a:gd name="T24" fmla="*/ 475 w 1218"/>
                <a:gd name="T25" fmla="*/ 108 h 172"/>
                <a:gd name="T26" fmla="*/ 442 w 1218"/>
                <a:gd name="T27" fmla="*/ 172 h 172"/>
                <a:gd name="T28" fmla="*/ 399 w 1218"/>
                <a:gd name="T29" fmla="*/ 0 h 172"/>
                <a:gd name="T30" fmla="*/ 557 w 1218"/>
                <a:gd name="T31" fmla="*/ 53 h 172"/>
                <a:gd name="T32" fmla="*/ 512 w 1218"/>
                <a:gd name="T33" fmla="*/ 56 h 172"/>
                <a:gd name="T34" fmla="*/ 442 w 1218"/>
                <a:gd name="T35" fmla="*/ 36 h 172"/>
                <a:gd name="T36" fmla="*/ 491 w 1218"/>
                <a:gd name="T37" fmla="*/ 75 h 172"/>
                <a:gd name="T38" fmla="*/ 766 w 1218"/>
                <a:gd name="T39" fmla="*/ 111 h 172"/>
                <a:gd name="T40" fmla="*/ 735 w 1218"/>
                <a:gd name="T41" fmla="*/ 4 h 172"/>
                <a:gd name="T42" fmla="*/ 657 w 1218"/>
                <a:gd name="T43" fmla="*/ 111 h 172"/>
                <a:gd name="T44" fmla="*/ 627 w 1218"/>
                <a:gd name="T45" fmla="*/ 0 h 172"/>
                <a:gd name="T46" fmla="*/ 628 w 1218"/>
                <a:gd name="T47" fmla="*/ 172 h 172"/>
                <a:gd name="T48" fmla="*/ 709 w 1218"/>
                <a:gd name="T49" fmla="*/ 62 h 172"/>
                <a:gd name="T50" fmla="*/ 741 w 1218"/>
                <a:gd name="T51" fmla="*/ 172 h 172"/>
                <a:gd name="T52" fmla="*/ 842 w 1218"/>
                <a:gd name="T53" fmla="*/ 0 h 172"/>
                <a:gd name="T54" fmla="*/ 766 w 1218"/>
                <a:gd name="T55" fmla="*/ 111 h 172"/>
                <a:gd name="T56" fmla="*/ 989 w 1218"/>
                <a:gd name="T57" fmla="*/ 100 h 172"/>
                <a:gd name="T58" fmla="*/ 916 w 1218"/>
                <a:gd name="T59" fmla="*/ 67 h 172"/>
                <a:gd name="T60" fmla="*/ 1016 w 1218"/>
                <a:gd name="T61" fmla="*/ 36 h 172"/>
                <a:gd name="T62" fmla="*/ 874 w 1218"/>
                <a:gd name="T63" fmla="*/ 0 h 172"/>
                <a:gd name="T64" fmla="*/ 1020 w 1218"/>
                <a:gd name="T65" fmla="*/ 172 h 172"/>
                <a:gd name="T66" fmla="*/ 916 w 1218"/>
                <a:gd name="T67" fmla="*/ 135 h 172"/>
                <a:gd name="T68" fmla="*/ 1171 w 1218"/>
                <a:gd name="T69" fmla="*/ 0 h 172"/>
                <a:gd name="T70" fmla="*/ 1130 w 1218"/>
                <a:gd name="T71" fmla="*/ 67 h 172"/>
                <a:gd name="T72" fmla="*/ 1043 w 1218"/>
                <a:gd name="T73" fmla="*/ 0 h 172"/>
                <a:gd name="T74" fmla="*/ 1109 w 1218"/>
                <a:gd name="T75" fmla="*/ 172 h 172"/>
                <a:gd name="T76" fmla="*/ 1152 w 1218"/>
                <a:gd name="T77" fmla="*/ 105 h 172"/>
                <a:gd name="T78" fmla="*/ 1171 w 1218"/>
                <a:gd name="T79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18" h="172">
                  <a:moveTo>
                    <a:pt x="13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22" y="172"/>
                    <a:pt x="122" y="172"/>
                    <a:pt x="122" y="172"/>
                  </a:cubicBezTo>
                  <a:cubicBezTo>
                    <a:pt x="61" y="172"/>
                    <a:pt x="61" y="172"/>
                    <a:pt x="61" y="17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91" y="136"/>
                    <a:pt x="91" y="136"/>
                    <a:pt x="91" y="136"/>
                  </a:cubicBezTo>
                  <a:cubicBezTo>
                    <a:pt x="93" y="136"/>
                    <a:pt x="93" y="136"/>
                    <a:pt x="93" y="136"/>
                  </a:cubicBezTo>
                  <a:lnTo>
                    <a:pt x="137" y="0"/>
                  </a:lnTo>
                  <a:close/>
                  <a:moveTo>
                    <a:pt x="256" y="100"/>
                  </a:moveTo>
                  <a:cubicBezTo>
                    <a:pt x="329" y="100"/>
                    <a:pt x="329" y="100"/>
                    <a:pt x="329" y="100"/>
                  </a:cubicBezTo>
                  <a:cubicBezTo>
                    <a:pt x="329" y="67"/>
                    <a:pt x="329" y="67"/>
                    <a:pt x="329" y="67"/>
                  </a:cubicBezTo>
                  <a:cubicBezTo>
                    <a:pt x="256" y="67"/>
                    <a:pt x="256" y="67"/>
                    <a:pt x="256" y="67"/>
                  </a:cubicBezTo>
                  <a:cubicBezTo>
                    <a:pt x="256" y="36"/>
                    <a:pt x="256" y="36"/>
                    <a:pt x="256" y="36"/>
                  </a:cubicBezTo>
                  <a:cubicBezTo>
                    <a:pt x="356" y="36"/>
                    <a:pt x="356" y="36"/>
                    <a:pt x="356" y="36"/>
                  </a:cubicBezTo>
                  <a:cubicBezTo>
                    <a:pt x="356" y="0"/>
                    <a:pt x="356" y="0"/>
                    <a:pt x="356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3" y="172"/>
                    <a:pt x="213" y="172"/>
                    <a:pt x="213" y="172"/>
                  </a:cubicBezTo>
                  <a:cubicBezTo>
                    <a:pt x="360" y="172"/>
                    <a:pt x="360" y="172"/>
                    <a:pt x="360" y="172"/>
                  </a:cubicBezTo>
                  <a:cubicBezTo>
                    <a:pt x="360" y="135"/>
                    <a:pt x="360" y="135"/>
                    <a:pt x="360" y="135"/>
                  </a:cubicBezTo>
                  <a:cubicBezTo>
                    <a:pt x="256" y="135"/>
                    <a:pt x="256" y="135"/>
                    <a:pt x="256" y="135"/>
                  </a:cubicBezTo>
                  <a:lnTo>
                    <a:pt x="256" y="100"/>
                  </a:lnTo>
                  <a:close/>
                  <a:moveTo>
                    <a:pt x="520" y="103"/>
                  </a:moveTo>
                  <a:cubicBezTo>
                    <a:pt x="559" y="172"/>
                    <a:pt x="559" y="172"/>
                    <a:pt x="559" y="172"/>
                  </a:cubicBezTo>
                  <a:cubicBezTo>
                    <a:pt x="512" y="172"/>
                    <a:pt x="512" y="172"/>
                    <a:pt x="512" y="172"/>
                  </a:cubicBezTo>
                  <a:cubicBezTo>
                    <a:pt x="475" y="108"/>
                    <a:pt x="475" y="108"/>
                    <a:pt x="475" y="108"/>
                  </a:cubicBezTo>
                  <a:cubicBezTo>
                    <a:pt x="442" y="108"/>
                    <a:pt x="442" y="108"/>
                    <a:pt x="442" y="108"/>
                  </a:cubicBezTo>
                  <a:cubicBezTo>
                    <a:pt x="442" y="172"/>
                    <a:pt x="442" y="172"/>
                    <a:pt x="442" y="172"/>
                  </a:cubicBezTo>
                  <a:cubicBezTo>
                    <a:pt x="399" y="172"/>
                    <a:pt x="399" y="172"/>
                    <a:pt x="399" y="172"/>
                  </a:cubicBezTo>
                  <a:cubicBezTo>
                    <a:pt x="399" y="0"/>
                    <a:pt x="399" y="0"/>
                    <a:pt x="399" y="0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535" y="0"/>
                    <a:pt x="557" y="20"/>
                    <a:pt x="557" y="53"/>
                  </a:cubicBezTo>
                  <a:cubicBezTo>
                    <a:pt x="557" y="77"/>
                    <a:pt x="542" y="97"/>
                    <a:pt x="520" y="103"/>
                  </a:cubicBezTo>
                  <a:close/>
                  <a:moveTo>
                    <a:pt x="512" y="56"/>
                  </a:moveTo>
                  <a:cubicBezTo>
                    <a:pt x="512" y="43"/>
                    <a:pt x="503" y="36"/>
                    <a:pt x="491" y="36"/>
                  </a:cubicBezTo>
                  <a:cubicBezTo>
                    <a:pt x="442" y="36"/>
                    <a:pt x="442" y="36"/>
                    <a:pt x="442" y="36"/>
                  </a:cubicBezTo>
                  <a:cubicBezTo>
                    <a:pt x="442" y="75"/>
                    <a:pt x="442" y="75"/>
                    <a:pt x="442" y="75"/>
                  </a:cubicBezTo>
                  <a:cubicBezTo>
                    <a:pt x="491" y="75"/>
                    <a:pt x="491" y="75"/>
                    <a:pt x="491" y="75"/>
                  </a:cubicBezTo>
                  <a:cubicBezTo>
                    <a:pt x="505" y="75"/>
                    <a:pt x="512" y="67"/>
                    <a:pt x="512" y="56"/>
                  </a:cubicBezTo>
                  <a:close/>
                  <a:moveTo>
                    <a:pt x="766" y="111"/>
                  </a:moveTo>
                  <a:cubicBezTo>
                    <a:pt x="764" y="111"/>
                    <a:pt x="764" y="111"/>
                    <a:pt x="764" y="111"/>
                  </a:cubicBezTo>
                  <a:cubicBezTo>
                    <a:pt x="735" y="4"/>
                    <a:pt x="735" y="4"/>
                    <a:pt x="735" y="4"/>
                  </a:cubicBezTo>
                  <a:cubicBezTo>
                    <a:pt x="687" y="4"/>
                    <a:pt x="687" y="4"/>
                    <a:pt x="687" y="4"/>
                  </a:cubicBezTo>
                  <a:cubicBezTo>
                    <a:pt x="657" y="111"/>
                    <a:pt x="657" y="111"/>
                    <a:pt x="657" y="111"/>
                  </a:cubicBezTo>
                  <a:cubicBezTo>
                    <a:pt x="655" y="111"/>
                    <a:pt x="655" y="111"/>
                    <a:pt x="655" y="111"/>
                  </a:cubicBezTo>
                  <a:cubicBezTo>
                    <a:pt x="627" y="0"/>
                    <a:pt x="627" y="0"/>
                    <a:pt x="627" y="0"/>
                  </a:cubicBezTo>
                  <a:cubicBezTo>
                    <a:pt x="579" y="0"/>
                    <a:pt x="579" y="0"/>
                    <a:pt x="579" y="0"/>
                  </a:cubicBezTo>
                  <a:cubicBezTo>
                    <a:pt x="628" y="172"/>
                    <a:pt x="628" y="172"/>
                    <a:pt x="628" y="172"/>
                  </a:cubicBezTo>
                  <a:cubicBezTo>
                    <a:pt x="679" y="172"/>
                    <a:pt x="679" y="172"/>
                    <a:pt x="679" y="172"/>
                  </a:cubicBezTo>
                  <a:cubicBezTo>
                    <a:pt x="709" y="62"/>
                    <a:pt x="709" y="62"/>
                    <a:pt x="709" y="62"/>
                  </a:cubicBezTo>
                  <a:cubicBezTo>
                    <a:pt x="711" y="62"/>
                    <a:pt x="711" y="62"/>
                    <a:pt x="711" y="62"/>
                  </a:cubicBezTo>
                  <a:cubicBezTo>
                    <a:pt x="741" y="172"/>
                    <a:pt x="741" y="172"/>
                    <a:pt x="741" y="172"/>
                  </a:cubicBezTo>
                  <a:cubicBezTo>
                    <a:pt x="793" y="172"/>
                    <a:pt x="793" y="172"/>
                    <a:pt x="793" y="172"/>
                  </a:cubicBezTo>
                  <a:cubicBezTo>
                    <a:pt x="842" y="0"/>
                    <a:pt x="842" y="0"/>
                    <a:pt x="842" y="0"/>
                  </a:cubicBezTo>
                  <a:cubicBezTo>
                    <a:pt x="794" y="0"/>
                    <a:pt x="794" y="0"/>
                    <a:pt x="794" y="0"/>
                  </a:cubicBezTo>
                  <a:lnTo>
                    <a:pt x="766" y="111"/>
                  </a:lnTo>
                  <a:close/>
                  <a:moveTo>
                    <a:pt x="916" y="100"/>
                  </a:moveTo>
                  <a:cubicBezTo>
                    <a:pt x="989" y="100"/>
                    <a:pt x="989" y="100"/>
                    <a:pt x="989" y="100"/>
                  </a:cubicBezTo>
                  <a:cubicBezTo>
                    <a:pt x="989" y="67"/>
                    <a:pt x="989" y="67"/>
                    <a:pt x="989" y="67"/>
                  </a:cubicBezTo>
                  <a:cubicBezTo>
                    <a:pt x="916" y="67"/>
                    <a:pt x="916" y="67"/>
                    <a:pt x="916" y="67"/>
                  </a:cubicBezTo>
                  <a:cubicBezTo>
                    <a:pt x="916" y="36"/>
                    <a:pt x="916" y="36"/>
                    <a:pt x="916" y="36"/>
                  </a:cubicBezTo>
                  <a:cubicBezTo>
                    <a:pt x="1016" y="36"/>
                    <a:pt x="1016" y="36"/>
                    <a:pt x="1016" y="36"/>
                  </a:cubicBezTo>
                  <a:cubicBezTo>
                    <a:pt x="1016" y="0"/>
                    <a:pt x="1016" y="0"/>
                    <a:pt x="1016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172"/>
                    <a:pt x="874" y="172"/>
                    <a:pt x="874" y="172"/>
                  </a:cubicBezTo>
                  <a:cubicBezTo>
                    <a:pt x="1020" y="172"/>
                    <a:pt x="1020" y="172"/>
                    <a:pt x="1020" y="172"/>
                  </a:cubicBezTo>
                  <a:cubicBezTo>
                    <a:pt x="1020" y="135"/>
                    <a:pt x="1020" y="135"/>
                    <a:pt x="1020" y="135"/>
                  </a:cubicBezTo>
                  <a:cubicBezTo>
                    <a:pt x="916" y="135"/>
                    <a:pt x="916" y="135"/>
                    <a:pt x="916" y="135"/>
                  </a:cubicBezTo>
                  <a:lnTo>
                    <a:pt x="916" y="100"/>
                  </a:lnTo>
                  <a:close/>
                  <a:moveTo>
                    <a:pt x="1171" y="0"/>
                  </a:moveTo>
                  <a:cubicBezTo>
                    <a:pt x="1132" y="67"/>
                    <a:pt x="1132" y="67"/>
                    <a:pt x="1132" y="67"/>
                  </a:cubicBezTo>
                  <a:cubicBezTo>
                    <a:pt x="1130" y="67"/>
                    <a:pt x="1130" y="67"/>
                    <a:pt x="1130" y="67"/>
                  </a:cubicBezTo>
                  <a:cubicBezTo>
                    <a:pt x="1091" y="0"/>
                    <a:pt x="1091" y="0"/>
                    <a:pt x="1091" y="0"/>
                  </a:cubicBezTo>
                  <a:cubicBezTo>
                    <a:pt x="1043" y="0"/>
                    <a:pt x="1043" y="0"/>
                    <a:pt x="1043" y="0"/>
                  </a:cubicBezTo>
                  <a:cubicBezTo>
                    <a:pt x="1109" y="105"/>
                    <a:pt x="1109" y="105"/>
                    <a:pt x="1109" y="105"/>
                  </a:cubicBezTo>
                  <a:cubicBezTo>
                    <a:pt x="1109" y="172"/>
                    <a:pt x="1109" y="172"/>
                    <a:pt x="1109" y="172"/>
                  </a:cubicBezTo>
                  <a:cubicBezTo>
                    <a:pt x="1152" y="172"/>
                    <a:pt x="1152" y="172"/>
                    <a:pt x="1152" y="172"/>
                  </a:cubicBezTo>
                  <a:cubicBezTo>
                    <a:pt x="1152" y="105"/>
                    <a:pt x="1152" y="105"/>
                    <a:pt x="1152" y="105"/>
                  </a:cubicBezTo>
                  <a:cubicBezTo>
                    <a:pt x="1218" y="0"/>
                    <a:pt x="1218" y="0"/>
                    <a:pt x="1218" y="0"/>
                  </a:cubicBezTo>
                  <a:lnTo>
                    <a:pt x="1171" y="0"/>
                  </a:lnTo>
                  <a:close/>
                </a:path>
              </a:pathLst>
            </a:cu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051AEE8-AACB-4E38-B4D3-C406C98E9540}"/>
                </a:ext>
              </a:extLst>
            </p:cNvPr>
            <p:cNvSpPr>
              <a:spLocks noSelect="1"/>
            </p:cNvSpPr>
            <p:nvPr/>
          </p:nvSpPr>
          <p:spPr bwMode="auto">
            <a:xfrm>
              <a:off x="6356" y="333"/>
              <a:ext cx="834" cy="135"/>
            </a:xfrm>
            <a:custGeom>
              <a:avLst/>
              <a:gdLst>
                <a:gd name="T0" fmla="*/ 138 w 1159"/>
                <a:gd name="T1" fmla="*/ 0 h 187"/>
                <a:gd name="T2" fmla="*/ 69 w 1159"/>
                <a:gd name="T3" fmla="*/ 187 h 187"/>
                <a:gd name="T4" fmla="*/ 0 w 1159"/>
                <a:gd name="T5" fmla="*/ 99 h 187"/>
                <a:gd name="T6" fmla="*/ 42 w 1159"/>
                <a:gd name="T7" fmla="*/ 123 h 187"/>
                <a:gd name="T8" fmla="*/ 96 w 1159"/>
                <a:gd name="T9" fmla="*/ 123 h 187"/>
                <a:gd name="T10" fmla="*/ 362 w 1159"/>
                <a:gd name="T11" fmla="*/ 97 h 187"/>
                <a:gd name="T12" fmla="*/ 177 w 1159"/>
                <a:gd name="T13" fmla="*/ 97 h 187"/>
                <a:gd name="T14" fmla="*/ 362 w 1159"/>
                <a:gd name="T15" fmla="*/ 97 h 187"/>
                <a:gd name="T16" fmla="*/ 270 w 1159"/>
                <a:gd name="T17" fmla="*/ 48 h 187"/>
                <a:gd name="T18" fmla="*/ 269 w 1159"/>
                <a:gd name="T19" fmla="*/ 147 h 187"/>
                <a:gd name="T20" fmla="*/ 526 w 1159"/>
                <a:gd name="T21" fmla="*/ 130 h 187"/>
                <a:gd name="T22" fmla="*/ 459 w 1159"/>
                <a:gd name="T23" fmla="*/ 11 h 187"/>
                <a:gd name="T24" fmla="*/ 401 w 1159"/>
                <a:gd name="T25" fmla="*/ 183 h 187"/>
                <a:gd name="T26" fmla="*/ 443 w 1159"/>
                <a:gd name="T27" fmla="*/ 67 h 187"/>
                <a:gd name="T28" fmla="*/ 510 w 1159"/>
                <a:gd name="T29" fmla="*/ 183 h 187"/>
                <a:gd name="T30" fmla="*/ 568 w 1159"/>
                <a:gd name="T31" fmla="*/ 11 h 187"/>
                <a:gd name="T32" fmla="*/ 526 w 1159"/>
                <a:gd name="T33" fmla="*/ 130 h 187"/>
                <a:gd name="T34" fmla="*/ 733 w 1159"/>
                <a:gd name="T35" fmla="*/ 11 h 187"/>
                <a:gd name="T36" fmla="*/ 659 w 1159"/>
                <a:gd name="T37" fmla="*/ 11 h 187"/>
                <a:gd name="T38" fmla="*/ 617 w 1159"/>
                <a:gd name="T39" fmla="*/ 183 h 187"/>
                <a:gd name="T40" fmla="*/ 659 w 1159"/>
                <a:gd name="T41" fmla="*/ 136 h 187"/>
                <a:gd name="T42" fmla="*/ 736 w 1159"/>
                <a:gd name="T43" fmla="*/ 183 h 187"/>
                <a:gd name="T44" fmla="*/ 720 w 1159"/>
                <a:gd name="T45" fmla="*/ 81 h 187"/>
                <a:gd name="T46" fmla="*/ 856 w 1159"/>
                <a:gd name="T47" fmla="*/ 111 h 187"/>
                <a:gd name="T48" fmla="*/ 929 w 1159"/>
                <a:gd name="T49" fmla="*/ 78 h 187"/>
                <a:gd name="T50" fmla="*/ 856 w 1159"/>
                <a:gd name="T51" fmla="*/ 48 h 187"/>
                <a:gd name="T52" fmla="*/ 956 w 1159"/>
                <a:gd name="T53" fmla="*/ 11 h 187"/>
                <a:gd name="T54" fmla="*/ 814 w 1159"/>
                <a:gd name="T55" fmla="*/ 183 h 187"/>
                <a:gd name="T56" fmla="*/ 960 w 1159"/>
                <a:gd name="T57" fmla="*/ 147 h 187"/>
                <a:gd name="T58" fmla="*/ 856 w 1159"/>
                <a:gd name="T59" fmla="*/ 111 h 187"/>
                <a:gd name="T60" fmla="*/ 1112 w 1159"/>
                <a:gd name="T61" fmla="*/ 183 h 187"/>
                <a:gd name="T62" fmla="*/ 1042 w 1159"/>
                <a:gd name="T63" fmla="*/ 119 h 187"/>
                <a:gd name="T64" fmla="*/ 1000 w 1159"/>
                <a:gd name="T65" fmla="*/ 183 h 187"/>
                <a:gd name="T66" fmla="*/ 1102 w 1159"/>
                <a:gd name="T67" fmla="*/ 11 h 187"/>
                <a:gd name="T68" fmla="*/ 1120 w 1159"/>
                <a:gd name="T69" fmla="*/ 114 h 187"/>
                <a:gd name="T70" fmla="*/ 1112 w 1159"/>
                <a:gd name="T71" fmla="*/ 67 h 187"/>
                <a:gd name="T72" fmla="*/ 1042 w 1159"/>
                <a:gd name="T73" fmla="*/ 47 h 187"/>
                <a:gd name="T74" fmla="*/ 1091 w 1159"/>
                <a:gd name="T75" fmla="*/ 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59" h="187">
                  <a:moveTo>
                    <a:pt x="96" y="0"/>
                  </a:moveTo>
                  <a:cubicBezTo>
                    <a:pt x="138" y="0"/>
                    <a:pt x="138" y="0"/>
                    <a:pt x="138" y="0"/>
                  </a:cubicBezTo>
                  <a:cubicBezTo>
                    <a:pt x="138" y="127"/>
                    <a:pt x="138" y="127"/>
                    <a:pt x="138" y="127"/>
                  </a:cubicBezTo>
                  <a:cubicBezTo>
                    <a:pt x="138" y="164"/>
                    <a:pt x="114" y="187"/>
                    <a:pt x="69" y="187"/>
                  </a:cubicBezTo>
                  <a:cubicBezTo>
                    <a:pt x="26" y="187"/>
                    <a:pt x="0" y="165"/>
                    <a:pt x="0" y="127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42" y="96"/>
                    <a:pt x="42" y="96"/>
                    <a:pt x="42" y="96"/>
                  </a:cubicBezTo>
                  <a:cubicBezTo>
                    <a:pt x="42" y="123"/>
                    <a:pt x="42" y="123"/>
                    <a:pt x="42" y="123"/>
                  </a:cubicBezTo>
                  <a:cubicBezTo>
                    <a:pt x="42" y="139"/>
                    <a:pt x="52" y="148"/>
                    <a:pt x="69" y="148"/>
                  </a:cubicBezTo>
                  <a:cubicBezTo>
                    <a:pt x="86" y="148"/>
                    <a:pt x="96" y="139"/>
                    <a:pt x="96" y="123"/>
                  </a:cubicBezTo>
                  <a:lnTo>
                    <a:pt x="96" y="0"/>
                  </a:lnTo>
                  <a:close/>
                  <a:moveTo>
                    <a:pt x="362" y="97"/>
                  </a:moveTo>
                  <a:cubicBezTo>
                    <a:pt x="362" y="151"/>
                    <a:pt x="324" y="186"/>
                    <a:pt x="269" y="186"/>
                  </a:cubicBezTo>
                  <a:cubicBezTo>
                    <a:pt x="214" y="186"/>
                    <a:pt x="177" y="150"/>
                    <a:pt x="177" y="97"/>
                  </a:cubicBezTo>
                  <a:cubicBezTo>
                    <a:pt x="177" y="44"/>
                    <a:pt x="214" y="8"/>
                    <a:pt x="269" y="8"/>
                  </a:cubicBezTo>
                  <a:cubicBezTo>
                    <a:pt x="325" y="8"/>
                    <a:pt x="362" y="44"/>
                    <a:pt x="362" y="97"/>
                  </a:cubicBezTo>
                  <a:close/>
                  <a:moveTo>
                    <a:pt x="317" y="97"/>
                  </a:moveTo>
                  <a:cubicBezTo>
                    <a:pt x="317" y="67"/>
                    <a:pt x="298" y="48"/>
                    <a:pt x="270" y="48"/>
                  </a:cubicBezTo>
                  <a:cubicBezTo>
                    <a:pt x="241" y="48"/>
                    <a:pt x="221" y="67"/>
                    <a:pt x="221" y="97"/>
                  </a:cubicBezTo>
                  <a:cubicBezTo>
                    <a:pt x="221" y="127"/>
                    <a:pt x="241" y="147"/>
                    <a:pt x="269" y="147"/>
                  </a:cubicBezTo>
                  <a:cubicBezTo>
                    <a:pt x="298" y="147"/>
                    <a:pt x="317" y="127"/>
                    <a:pt x="317" y="97"/>
                  </a:cubicBezTo>
                  <a:close/>
                  <a:moveTo>
                    <a:pt x="526" y="130"/>
                  </a:moveTo>
                  <a:cubicBezTo>
                    <a:pt x="524" y="130"/>
                    <a:pt x="524" y="130"/>
                    <a:pt x="524" y="130"/>
                  </a:cubicBezTo>
                  <a:cubicBezTo>
                    <a:pt x="459" y="11"/>
                    <a:pt x="459" y="11"/>
                    <a:pt x="459" y="11"/>
                  </a:cubicBezTo>
                  <a:cubicBezTo>
                    <a:pt x="401" y="11"/>
                    <a:pt x="401" y="11"/>
                    <a:pt x="401" y="11"/>
                  </a:cubicBezTo>
                  <a:cubicBezTo>
                    <a:pt x="401" y="183"/>
                    <a:pt x="401" y="183"/>
                    <a:pt x="401" y="183"/>
                  </a:cubicBezTo>
                  <a:cubicBezTo>
                    <a:pt x="443" y="183"/>
                    <a:pt x="443" y="183"/>
                    <a:pt x="443" y="183"/>
                  </a:cubicBezTo>
                  <a:cubicBezTo>
                    <a:pt x="443" y="67"/>
                    <a:pt x="443" y="67"/>
                    <a:pt x="443" y="67"/>
                  </a:cubicBezTo>
                  <a:cubicBezTo>
                    <a:pt x="445" y="67"/>
                    <a:pt x="445" y="67"/>
                    <a:pt x="445" y="67"/>
                  </a:cubicBezTo>
                  <a:cubicBezTo>
                    <a:pt x="510" y="183"/>
                    <a:pt x="510" y="183"/>
                    <a:pt x="510" y="183"/>
                  </a:cubicBezTo>
                  <a:cubicBezTo>
                    <a:pt x="568" y="183"/>
                    <a:pt x="568" y="183"/>
                    <a:pt x="568" y="183"/>
                  </a:cubicBezTo>
                  <a:cubicBezTo>
                    <a:pt x="568" y="11"/>
                    <a:pt x="568" y="11"/>
                    <a:pt x="568" y="11"/>
                  </a:cubicBezTo>
                  <a:cubicBezTo>
                    <a:pt x="526" y="11"/>
                    <a:pt x="526" y="11"/>
                    <a:pt x="526" y="11"/>
                  </a:cubicBezTo>
                  <a:lnTo>
                    <a:pt x="526" y="130"/>
                  </a:lnTo>
                  <a:close/>
                  <a:moveTo>
                    <a:pt x="784" y="11"/>
                  </a:moveTo>
                  <a:cubicBezTo>
                    <a:pt x="733" y="11"/>
                    <a:pt x="733" y="11"/>
                    <a:pt x="733" y="11"/>
                  </a:cubicBezTo>
                  <a:cubicBezTo>
                    <a:pt x="659" y="90"/>
                    <a:pt x="659" y="90"/>
                    <a:pt x="659" y="90"/>
                  </a:cubicBezTo>
                  <a:cubicBezTo>
                    <a:pt x="659" y="11"/>
                    <a:pt x="659" y="11"/>
                    <a:pt x="659" y="11"/>
                  </a:cubicBezTo>
                  <a:cubicBezTo>
                    <a:pt x="617" y="11"/>
                    <a:pt x="617" y="11"/>
                    <a:pt x="617" y="11"/>
                  </a:cubicBezTo>
                  <a:cubicBezTo>
                    <a:pt x="617" y="183"/>
                    <a:pt x="617" y="183"/>
                    <a:pt x="617" y="183"/>
                  </a:cubicBezTo>
                  <a:cubicBezTo>
                    <a:pt x="659" y="183"/>
                    <a:pt x="659" y="183"/>
                    <a:pt x="659" y="183"/>
                  </a:cubicBezTo>
                  <a:cubicBezTo>
                    <a:pt x="659" y="136"/>
                    <a:pt x="659" y="136"/>
                    <a:pt x="659" y="136"/>
                  </a:cubicBezTo>
                  <a:cubicBezTo>
                    <a:pt x="685" y="107"/>
                    <a:pt x="685" y="107"/>
                    <a:pt x="685" y="107"/>
                  </a:cubicBezTo>
                  <a:cubicBezTo>
                    <a:pt x="736" y="183"/>
                    <a:pt x="736" y="183"/>
                    <a:pt x="736" y="183"/>
                  </a:cubicBezTo>
                  <a:cubicBezTo>
                    <a:pt x="786" y="183"/>
                    <a:pt x="786" y="183"/>
                    <a:pt x="786" y="183"/>
                  </a:cubicBezTo>
                  <a:cubicBezTo>
                    <a:pt x="720" y="81"/>
                    <a:pt x="720" y="81"/>
                    <a:pt x="720" y="81"/>
                  </a:cubicBezTo>
                  <a:lnTo>
                    <a:pt x="784" y="11"/>
                  </a:lnTo>
                  <a:close/>
                  <a:moveTo>
                    <a:pt x="856" y="111"/>
                  </a:moveTo>
                  <a:cubicBezTo>
                    <a:pt x="929" y="111"/>
                    <a:pt x="929" y="111"/>
                    <a:pt x="929" y="111"/>
                  </a:cubicBezTo>
                  <a:cubicBezTo>
                    <a:pt x="929" y="78"/>
                    <a:pt x="929" y="78"/>
                    <a:pt x="929" y="78"/>
                  </a:cubicBezTo>
                  <a:cubicBezTo>
                    <a:pt x="856" y="78"/>
                    <a:pt x="856" y="78"/>
                    <a:pt x="856" y="78"/>
                  </a:cubicBezTo>
                  <a:cubicBezTo>
                    <a:pt x="856" y="48"/>
                    <a:pt x="856" y="48"/>
                    <a:pt x="856" y="48"/>
                  </a:cubicBezTo>
                  <a:cubicBezTo>
                    <a:pt x="956" y="48"/>
                    <a:pt x="956" y="48"/>
                    <a:pt x="956" y="48"/>
                  </a:cubicBezTo>
                  <a:cubicBezTo>
                    <a:pt x="956" y="11"/>
                    <a:pt x="956" y="11"/>
                    <a:pt x="956" y="11"/>
                  </a:cubicBezTo>
                  <a:cubicBezTo>
                    <a:pt x="814" y="11"/>
                    <a:pt x="814" y="11"/>
                    <a:pt x="814" y="11"/>
                  </a:cubicBezTo>
                  <a:cubicBezTo>
                    <a:pt x="814" y="183"/>
                    <a:pt x="814" y="183"/>
                    <a:pt x="814" y="183"/>
                  </a:cubicBezTo>
                  <a:cubicBezTo>
                    <a:pt x="960" y="183"/>
                    <a:pt x="960" y="183"/>
                    <a:pt x="960" y="183"/>
                  </a:cubicBezTo>
                  <a:cubicBezTo>
                    <a:pt x="960" y="147"/>
                    <a:pt x="960" y="147"/>
                    <a:pt x="960" y="147"/>
                  </a:cubicBezTo>
                  <a:cubicBezTo>
                    <a:pt x="856" y="147"/>
                    <a:pt x="856" y="147"/>
                    <a:pt x="856" y="147"/>
                  </a:cubicBezTo>
                  <a:lnTo>
                    <a:pt x="856" y="111"/>
                  </a:lnTo>
                  <a:close/>
                  <a:moveTo>
                    <a:pt x="1159" y="183"/>
                  </a:moveTo>
                  <a:cubicBezTo>
                    <a:pt x="1112" y="183"/>
                    <a:pt x="1112" y="183"/>
                    <a:pt x="1112" y="183"/>
                  </a:cubicBezTo>
                  <a:cubicBezTo>
                    <a:pt x="1075" y="119"/>
                    <a:pt x="1075" y="119"/>
                    <a:pt x="1075" y="119"/>
                  </a:cubicBezTo>
                  <a:cubicBezTo>
                    <a:pt x="1042" y="119"/>
                    <a:pt x="1042" y="119"/>
                    <a:pt x="1042" y="119"/>
                  </a:cubicBezTo>
                  <a:cubicBezTo>
                    <a:pt x="1042" y="183"/>
                    <a:pt x="1042" y="183"/>
                    <a:pt x="1042" y="183"/>
                  </a:cubicBezTo>
                  <a:cubicBezTo>
                    <a:pt x="1000" y="183"/>
                    <a:pt x="1000" y="183"/>
                    <a:pt x="1000" y="183"/>
                  </a:cubicBezTo>
                  <a:cubicBezTo>
                    <a:pt x="1000" y="11"/>
                    <a:pt x="1000" y="11"/>
                    <a:pt x="1000" y="11"/>
                  </a:cubicBezTo>
                  <a:cubicBezTo>
                    <a:pt x="1102" y="11"/>
                    <a:pt x="1102" y="11"/>
                    <a:pt x="1102" y="11"/>
                  </a:cubicBezTo>
                  <a:cubicBezTo>
                    <a:pt x="1135" y="11"/>
                    <a:pt x="1157" y="31"/>
                    <a:pt x="1157" y="64"/>
                  </a:cubicBezTo>
                  <a:cubicBezTo>
                    <a:pt x="1157" y="89"/>
                    <a:pt x="1142" y="108"/>
                    <a:pt x="1120" y="114"/>
                  </a:cubicBezTo>
                  <a:lnTo>
                    <a:pt x="1159" y="183"/>
                  </a:lnTo>
                  <a:close/>
                  <a:moveTo>
                    <a:pt x="1112" y="67"/>
                  </a:moveTo>
                  <a:cubicBezTo>
                    <a:pt x="1112" y="55"/>
                    <a:pt x="1104" y="47"/>
                    <a:pt x="1091" y="47"/>
                  </a:cubicBezTo>
                  <a:cubicBezTo>
                    <a:pt x="1042" y="47"/>
                    <a:pt x="1042" y="47"/>
                    <a:pt x="1042" y="47"/>
                  </a:cubicBezTo>
                  <a:cubicBezTo>
                    <a:pt x="1042" y="86"/>
                    <a:pt x="1042" y="86"/>
                    <a:pt x="1042" y="86"/>
                  </a:cubicBezTo>
                  <a:cubicBezTo>
                    <a:pt x="1091" y="86"/>
                    <a:pt x="1091" y="86"/>
                    <a:pt x="1091" y="86"/>
                  </a:cubicBezTo>
                  <a:cubicBezTo>
                    <a:pt x="1105" y="86"/>
                    <a:pt x="1112" y="78"/>
                    <a:pt x="1112" y="67"/>
                  </a:cubicBezTo>
                  <a:close/>
                </a:path>
              </a:pathLst>
            </a:cu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4">
              <a:extLst>
                <a:ext uri="{FF2B5EF4-FFF2-40B4-BE49-F238E27FC236}">
                  <a16:creationId xmlns:a16="http://schemas.microsoft.com/office/drawing/2014/main" id="{E1B54A79-1888-4248-BC9C-DB1B9C2B4C17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6381" y="315"/>
              <a:ext cx="75" cy="27"/>
            </a:xfrm>
            <a:prstGeom prst="rect">
              <a:avLst/>
            </a:pr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" name="Titel 4"/>
          <p:cNvSpPr>
            <a:spLocks noGrp="1" noSelect="1"/>
          </p:cNvSpPr>
          <p:nvPr>
            <p:ph type="title" hasCustomPrompt="1"/>
          </p:nvPr>
        </p:nvSpPr>
        <p:spPr>
          <a:xfrm>
            <a:off x="1793046" y="2740928"/>
            <a:ext cx="9000000" cy="1398313"/>
          </a:xfrm>
        </p:spPr>
        <p:txBody>
          <a:bodyPr/>
          <a:lstStyle>
            <a:lvl1pPr>
              <a:defRPr sz="420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[Titel]</a:t>
            </a:r>
          </a:p>
        </p:txBody>
      </p:sp>
      <p:sp>
        <p:nvSpPr>
          <p:cNvPr id="3" name="Ondertitel 2"/>
          <p:cNvSpPr>
            <a:spLocks noGrp="1" noSelect="1"/>
          </p:cNvSpPr>
          <p:nvPr>
            <p:ph type="subTitle" idx="1" hasCustomPrompt="1"/>
          </p:nvPr>
        </p:nvSpPr>
        <p:spPr bwMode="gray">
          <a:xfrm>
            <a:off x="1793160" y="4700715"/>
            <a:ext cx="9000000" cy="1032541"/>
          </a:xfrm>
        </p:spPr>
        <p:txBody>
          <a:bodyPr/>
          <a:lstStyle>
            <a:lvl1pPr marL="0" indent="0" algn="l">
              <a:buNone/>
              <a:defRPr sz="1900" spc="20" baseline="0">
                <a:solidFill>
                  <a:schemeClr val="tx1"/>
                </a:solidFill>
                <a:latin typeface="+mj-lt"/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/>
              <a:t>[Subtitel]</a:t>
            </a:r>
          </a:p>
        </p:txBody>
      </p:sp>
      <p:sp>
        <p:nvSpPr>
          <p:cNvPr id="10" name="Auteur (JU-Free)"/>
          <p:cNvSpPr>
            <a:spLocks noGrp="1"/>
          </p:cNvSpPr>
          <p:nvPr>
            <p:ph type="body" sz="quarter" idx="10" hasCustomPrompt="1"/>
          </p:nvPr>
        </p:nvSpPr>
        <p:spPr>
          <a:xfrm>
            <a:off x="1793160" y="1555200"/>
            <a:ext cx="8999538" cy="611188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500" b="0" spc="20" baseline="0">
                <a:solidFill>
                  <a:schemeClr val="bg1"/>
                </a:solidFill>
              </a:defRPr>
            </a:lvl1pPr>
            <a:lvl2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0" i="0" u="none" spc="20" baseline="0">
                <a:solidFill>
                  <a:schemeClr val="bg1">
                    <a:lumMod val="100000"/>
                  </a:schemeClr>
                </a:solidFill>
                <a:latin typeface="Georgia" panose="02040502050405020303" pitchFamily="18" charset="0"/>
              </a:defRPr>
            </a:lvl2pPr>
            <a:lvl3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0" i="0" u="none" spc="20" baseline="0">
                <a:solidFill>
                  <a:schemeClr val="bg1">
                    <a:lumMod val="100000"/>
                  </a:schemeClr>
                </a:solidFill>
                <a:latin typeface="Georgia" panose="02040502050405020303" pitchFamily="18" charset="0"/>
              </a:defRPr>
            </a:lvl3pPr>
            <a:lvl4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0" i="0" u="none" spc="20" baseline="0">
                <a:solidFill>
                  <a:schemeClr val="bg1">
                    <a:lumMod val="100000"/>
                  </a:schemeClr>
                </a:solidFill>
                <a:latin typeface="Georgia" panose="02040502050405020303" pitchFamily="18" charset="0"/>
              </a:defRPr>
            </a:lvl4pPr>
            <a:lvl5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0" i="0" u="none" spc="20" baseline="0">
                <a:solidFill>
                  <a:schemeClr val="bg1">
                    <a:lumMod val="100000"/>
                  </a:schemeClr>
                </a:solidFill>
                <a:latin typeface="Georgia" panose="02040502050405020303" pitchFamily="18" charset="0"/>
              </a:defRPr>
            </a:lvl5pPr>
            <a:lvl6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0" i="0" u="none" spc="20" baseline="0">
                <a:solidFill>
                  <a:schemeClr val="bg1">
                    <a:lumMod val="100000"/>
                  </a:schemeClr>
                </a:solidFill>
                <a:latin typeface="Georgia" panose="02040502050405020303" pitchFamily="18" charset="0"/>
              </a:defRPr>
            </a:lvl6pPr>
            <a:lvl7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0" i="0" u="none" spc="20" baseline="0">
                <a:solidFill>
                  <a:schemeClr val="bg1">
                    <a:lumMod val="100000"/>
                  </a:schemeClr>
                </a:solidFill>
                <a:latin typeface="Georgia" panose="02040502050405020303" pitchFamily="18" charset="0"/>
              </a:defRPr>
            </a:lvl7pPr>
            <a:lvl8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0" i="0" u="none" spc="20" baseline="0">
                <a:solidFill>
                  <a:schemeClr val="bg1">
                    <a:lumMod val="100000"/>
                  </a:schemeClr>
                </a:solidFill>
                <a:latin typeface="Georgia" panose="02040502050405020303" pitchFamily="18" charset="0"/>
              </a:defRPr>
            </a:lvl8pPr>
            <a:lvl9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0" i="0" u="none" spc="20" baseline="0">
                <a:solidFill>
                  <a:schemeClr val="bg1">
                    <a:lumMod val="100000"/>
                  </a:schemeClr>
                </a:solidFill>
                <a:latin typeface="Georgia" panose="02040502050405020303" pitchFamily="18" charset="0"/>
              </a:defRPr>
            </a:lvl9pPr>
          </a:lstStyle>
          <a:p>
            <a:pPr lvl="0"/>
            <a:r>
              <a:rPr lang="nl-NL"/>
              <a:t>[Naam auteur]</a:t>
            </a:r>
          </a:p>
          <a:p>
            <a:pPr lvl="0"/>
            <a:r>
              <a:rPr lang="nl-NL"/>
              <a:t>JU-LEVEL1=</a:t>
            </a:r>
          </a:p>
        </p:txBody>
      </p:sp>
      <p:sp>
        <p:nvSpPr>
          <p:cNvPr id="28" name="Plaats, datum (JU-Free)">
            <a:extLst>
              <a:ext uri="{FF2B5EF4-FFF2-40B4-BE49-F238E27FC236}">
                <a16:creationId xmlns:a16="http://schemas.microsoft.com/office/drawing/2014/main" id="{39E5488A-871B-492D-8CCF-8D6F92FE47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81173" y="6426379"/>
            <a:ext cx="3243500" cy="225425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200" b="0" spc="20" baseline="0">
                <a:solidFill>
                  <a:schemeClr val="tx1"/>
                </a:solidFill>
              </a:defRPr>
            </a:lvl1pPr>
            <a:lvl2pPr marL="0" marR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200" b="0" i="0" u="none" spc="20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2pPr>
            <a:lvl3pPr marL="0" marR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200" b="0" i="0" u="none" spc="20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3pPr>
            <a:lvl4pPr marL="0" marR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200" b="0" i="0" u="none" spc="20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4pPr>
            <a:lvl5pPr marL="0" marR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200" b="0" i="0" u="none" spc="20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5pPr>
            <a:lvl6pPr marL="0" marR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200" b="0" i="0" u="none" spc="20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6pPr>
            <a:lvl7pPr marL="0" marR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200" b="0" i="0" u="none" spc="20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7pPr>
            <a:lvl8pPr marL="0" marR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200" b="0" i="0" u="none" spc="20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8pPr>
            <a:lvl9pPr marL="0" marR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200" b="0" i="0" u="none" spc="20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9pPr>
          </a:lstStyle>
          <a:p>
            <a:pPr lvl="0"/>
            <a:r>
              <a:rPr lang="nl-NL" noProof="0"/>
              <a:t>[Plaats, datum]</a:t>
            </a:r>
          </a:p>
          <a:p>
            <a:pPr lvl="0"/>
            <a:r>
              <a:rPr lang="nl-NL" noProof="0"/>
              <a:t>JU-LEVEL1=</a:t>
            </a:r>
          </a:p>
        </p:txBody>
      </p:sp>
    </p:spTree>
    <p:extLst>
      <p:ext uri="{BB962C8B-B14F-4D97-AF65-F5344CB8AC3E}">
        <p14:creationId xmlns:p14="http://schemas.microsoft.com/office/powerpoint/2010/main" val="83525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 noProof="1"/>
              <a:t>[Titel]</a:t>
            </a:r>
          </a:p>
        </p:txBody>
      </p:sp>
      <p:sp>
        <p:nvSpPr>
          <p:cNvPr id="3" name="Tijdelijke aanduiding voor inhoud 2"/>
          <p:cNvSpPr>
            <a:spLocks noGrp="1" noSelect="1"/>
          </p:cNvSpPr>
          <p:nvPr>
            <p:ph idx="1" hasCustomPrompt="1"/>
          </p:nvPr>
        </p:nvSpPr>
        <p:spPr bwMode="gray"/>
        <p:txBody>
          <a:bodyPr/>
          <a:lstStyle>
            <a:lvl1pPr>
              <a:defRPr baseline="0"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 noSelect="1"/>
          </p:cNvSpPr>
          <p:nvPr>
            <p:ph idx="1" hasCustomPrompt="1"/>
          </p:nvPr>
        </p:nvSpPr>
        <p:spPr bwMode="gray">
          <a:xfrm>
            <a:off x="1800000" y="908720"/>
            <a:ext cx="9630000" cy="488651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</p:spTree>
    <p:extLst>
      <p:ext uri="{BB962C8B-B14F-4D97-AF65-F5344CB8AC3E}">
        <p14:creationId xmlns:p14="http://schemas.microsoft.com/office/powerpoint/2010/main" val="370480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 noSelect="1"/>
          </p:cNvSpPr>
          <p:nvPr>
            <p:ph type="body" sz="quarter" idx="10" hasCustomPrompt="1"/>
          </p:nvPr>
        </p:nvSpPr>
        <p:spPr>
          <a:xfrm>
            <a:off x="1800000" y="910035"/>
            <a:ext cx="4620036" cy="4885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[Tekst]</a:t>
            </a:r>
          </a:p>
        </p:txBody>
      </p:sp>
      <p:sp>
        <p:nvSpPr>
          <p:cNvPr id="7" name="Rechthoek 6"/>
          <p:cNvSpPr>
            <a:spLocks noSelect="1"/>
          </p:cNvSpPr>
          <p:nvPr userDrawn="1"/>
        </p:nvSpPr>
        <p:spPr>
          <a:xfrm>
            <a:off x="6852084" y="1063032"/>
            <a:ext cx="4572000" cy="3178800"/>
          </a:xfrm>
          <a:prstGeom prst="rect">
            <a:avLst/>
          </a:prstGeom>
          <a:solidFill>
            <a:srgbClr val="C49047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ijdelijke aanduiding voor afbeelding 8"/>
          <p:cNvSpPr>
            <a:spLocks noGrp="1" noSelect="1"/>
          </p:cNvSpPr>
          <p:nvPr>
            <p:ph type="pic" sz="quarter" idx="11" hasCustomPrompt="1"/>
          </p:nvPr>
        </p:nvSpPr>
        <p:spPr>
          <a:xfrm>
            <a:off x="6853625" y="1062000"/>
            <a:ext cx="4572000" cy="30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[Klik op het pictogram om een afbeelding in te voegen]</a:t>
            </a:r>
          </a:p>
        </p:txBody>
      </p:sp>
    </p:spTree>
    <p:extLst>
      <p:ext uri="{BB962C8B-B14F-4D97-AF65-F5344CB8AC3E}">
        <p14:creationId xmlns:p14="http://schemas.microsoft.com/office/powerpoint/2010/main" val="290063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2 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L 8"/>
          <p:cNvSpPr>
            <a:spLocks noGrp="1" noSelect="1"/>
          </p:cNvSpPr>
          <p:nvPr>
            <p:ph sz="quarter" idx="13" hasCustomPrompt="1"/>
          </p:nvPr>
        </p:nvSpPr>
        <p:spPr bwMode="gray">
          <a:xfrm>
            <a:off x="1800000" y="2016000"/>
            <a:ext cx="4680000" cy="378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11" name="Tijdelijke aanduiding voor inhoud R 10"/>
          <p:cNvSpPr>
            <a:spLocks noGrp="1" noSelect="1"/>
          </p:cNvSpPr>
          <p:nvPr>
            <p:ph sz="quarter" idx="14" hasCustomPrompt="1"/>
          </p:nvPr>
        </p:nvSpPr>
        <p:spPr bwMode="gray">
          <a:xfrm>
            <a:off x="6751943" y="2016000"/>
            <a:ext cx="4680000" cy="378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2D77217-5FF3-4A2F-8A4E-224932567B3C}"/>
              </a:ext>
            </a:extLst>
          </p:cNvPr>
          <p:cNvSpPr>
            <a:spLocks noGrp="1" noSelect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[Titel]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F74B42C-C7DE-48DE-90DC-A01D0F4F9B86}"/>
              </a:ext>
            </a:extLst>
          </p:cNvPr>
          <p:cNvSpPr>
            <a:spLocks noGrp="1" noSelect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[Titel]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3823B92D-105F-4C43-AD88-4CA6050C9EC7}"/>
              </a:ext>
            </a:extLst>
          </p:cNvPr>
          <p:cNvGrpSpPr>
            <a:grpSpLocks noSelect="1" noChangeAspect="1"/>
          </p:cNvGrpSpPr>
          <p:nvPr userDrawn="1"/>
        </p:nvGrpSpPr>
        <p:grpSpPr bwMode="auto">
          <a:xfrm>
            <a:off x="725488" y="0"/>
            <a:ext cx="10704513" cy="6858000"/>
            <a:chOff x="457" y="0"/>
            <a:chExt cx="6743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121A722-AD29-4AA3-AC88-1CC6163B2B13}"/>
                </a:ext>
              </a:extLst>
            </p:cNvPr>
            <p:cNvSpPr>
              <a:spLocks noSelect="1"/>
            </p:cNvSpPr>
            <p:nvPr/>
          </p:nvSpPr>
          <p:spPr bwMode="auto">
            <a:xfrm>
              <a:off x="6896" y="3969"/>
              <a:ext cx="288" cy="53"/>
            </a:xfrm>
            <a:custGeom>
              <a:avLst/>
              <a:gdLst>
                <a:gd name="T0" fmla="*/ 9 w 400"/>
                <a:gd name="T1" fmla="*/ 4 h 73"/>
                <a:gd name="T2" fmla="*/ 0 w 400"/>
                <a:gd name="T3" fmla="*/ 72 h 73"/>
                <a:gd name="T4" fmla="*/ 52 w 400"/>
                <a:gd name="T5" fmla="*/ 21 h 73"/>
                <a:gd name="T6" fmla="*/ 35 w 400"/>
                <a:gd name="T7" fmla="*/ 31 h 73"/>
                <a:gd name="T8" fmla="*/ 26 w 400"/>
                <a:gd name="T9" fmla="*/ 22 h 73"/>
                <a:gd name="T10" fmla="*/ 35 w 400"/>
                <a:gd name="T11" fmla="*/ 72 h 73"/>
                <a:gd name="T12" fmla="*/ 49 w 400"/>
                <a:gd name="T13" fmla="*/ 29 h 73"/>
                <a:gd name="T14" fmla="*/ 60 w 400"/>
                <a:gd name="T15" fmla="*/ 72 h 73"/>
                <a:gd name="T16" fmla="*/ 69 w 400"/>
                <a:gd name="T17" fmla="*/ 39 h 73"/>
                <a:gd name="T18" fmla="*/ 108 w 400"/>
                <a:gd name="T19" fmla="*/ 44 h 73"/>
                <a:gd name="T20" fmla="*/ 91 w 400"/>
                <a:gd name="T21" fmla="*/ 35 h 73"/>
                <a:gd name="T22" fmla="*/ 110 w 400"/>
                <a:gd name="T23" fmla="*/ 37 h 73"/>
                <a:gd name="T24" fmla="*/ 100 w 400"/>
                <a:gd name="T25" fmla="*/ 21 h 73"/>
                <a:gd name="T26" fmla="*/ 95 w 400"/>
                <a:gd name="T27" fmla="*/ 49 h 73"/>
                <a:gd name="T28" fmla="*/ 111 w 400"/>
                <a:gd name="T29" fmla="*/ 58 h 73"/>
                <a:gd name="T30" fmla="*/ 90 w 400"/>
                <a:gd name="T31" fmla="*/ 56 h 73"/>
                <a:gd name="T32" fmla="*/ 100 w 400"/>
                <a:gd name="T33" fmla="*/ 73 h 73"/>
                <a:gd name="T34" fmla="*/ 108 w 400"/>
                <a:gd name="T35" fmla="*/ 44 h 73"/>
                <a:gd name="T36" fmla="*/ 188 w 400"/>
                <a:gd name="T37" fmla="*/ 15 h 73"/>
                <a:gd name="T38" fmla="*/ 179 w 400"/>
                <a:gd name="T39" fmla="*/ 0 h 73"/>
                <a:gd name="T40" fmla="*/ 150 w 400"/>
                <a:gd name="T41" fmla="*/ 0 h 73"/>
                <a:gd name="T42" fmla="*/ 141 w 400"/>
                <a:gd name="T43" fmla="*/ 22 h 73"/>
                <a:gd name="T44" fmla="*/ 127 w 400"/>
                <a:gd name="T45" fmla="*/ 30 h 73"/>
                <a:gd name="T46" fmla="*/ 141 w 400"/>
                <a:gd name="T47" fmla="*/ 59 h 73"/>
                <a:gd name="T48" fmla="*/ 167 w 400"/>
                <a:gd name="T49" fmla="*/ 71 h 73"/>
                <a:gd name="T50" fmla="*/ 158 w 400"/>
                <a:gd name="T51" fmla="*/ 65 h 73"/>
                <a:gd name="T52" fmla="*/ 150 w 400"/>
                <a:gd name="T53" fmla="*/ 30 h 73"/>
                <a:gd name="T54" fmla="*/ 179 w 400"/>
                <a:gd name="T55" fmla="*/ 72 h 73"/>
                <a:gd name="T56" fmla="*/ 188 w 400"/>
                <a:gd name="T57" fmla="*/ 22 h 73"/>
                <a:gd name="T58" fmla="*/ 150 w 400"/>
                <a:gd name="T59" fmla="*/ 0 h 73"/>
                <a:gd name="T60" fmla="*/ 211 w 400"/>
                <a:gd name="T61" fmla="*/ 0 h 73"/>
                <a:gd name="T62" fmla="*/ 198 w 400"/>
                <a:gd name="T63" fmla="*/ 22 h 73"/>
                <a:gd name="T64" fmla="*/ 211 w 400"/>
                <a:gd name="T65" fmla="*/ 30 h 73"/>
                <a:gd name="T66" fmla="*/ 228 w 400"/>
                <a:gd name="T67" fmla="*/ 73 h 73"/>
                <a:gd name="T68" fmla="*/ 237 w 400"/>
                <a:gd name="T69" fmla="*/ 63 h 73"/>
                <a:gd name="T70" fmla="*/ 220 w 400"/>
                <a:gd name="T71" fmla="*/ 63 h 73"/>
                <a:gd name="T72" fmla="*/ 239 w 400"/>
                <a:gd name="T73" fmla="*/ 30 h 73"/>
                <a:gd name="T74" fmla="*/ 220 w 400"/>
                <a:gd name="T75" fmla="*/ 22 h 73"/>
                <a:gd name="T76" fmla="*/ 282 w 400"/>
                <a:gd name="T77" fmla="*/ 53 h 73"/>
                <a:gd name="T78" fmla="*/ 258 w 400"/>
                <a:gd name="T79" fmla="*/ 53 h 73"/>
                <a:gd name="T80" fmla="*/ 249 w 400"/>
                <a:gd name="T81" fmla="*/ 22 h 73"/>
                <a:gd name="T82" fmla="*/ 266 w 400"/>
                <a:gd name="T83" fmla="*/ 73 h 73"/>
                <a:gd name="T84" fmla="*/ 282 w 400"/>
                <a:gd name="T85" fmla="*/ 63 h 73"/>
                <a:gd name="T86" fmla="*/ 292 w 400"/>
                <a:gd name="T87" fmla="*/ 72 h 73"/>
                <a:gd name="T88" fmla="*/ 282 w 400"/>
                <a:gd name="T89" fmla="*/ 22 h 73"/>
                <a:gd name="T90" fmla="*/ 340 w 400"/>
                <a:gd name="T91" fmla="*/ 53 h 73"/>
                <a:gd name="T92" fmla="*/ 316 w 400"/>
                <a:gd name="T93" fmla="*/ 53 h 73"/>
                <a:gd name="T94" fmla="*/ 307 w 400"/>
                <a:gd name="T95" fmla="*/ 22 h 73"/>
                <a:gd name="T96" fmla="*/ 323 w 400"/>
                <a:gd name="T97" fmla="*/ 73 h 73"/>
                <a:gd name="T98" fmla="*/ 340 w 400"/>
                <a:gd name="T99" fmla="*/ 63 h 73"/>
                <a:gd name="T100" fmla="*/ 349 w 400"/>
                <a:gd name="T101" fmla="*/ 72 h 73"/>
                <a:gd name="T102" fmla="*/ 340 w 400"/>
                <a:gd name="T103" fmla="*/ 22 h 73"/>
                <a:gd name="T104" fmla="*/ 400 w 400"/>
                <a:gd name="T105" fmla="*/ 30 h 73"/>
                <a:gd name="T106" fmla="*/ 381 w 400"/>
                <a:gd name="T107" fmla="*/ 22 h 73"/>
                <a:gd name="T108" fmla="*/ 372 w 400"/>
                <a:gd name="T109" fmla="*/ 0 h 73"/>
                <a:gd name="T110" fmla="*/ 359 w 400"/>
                <a:gd name="T111" fmla="*/ 22 h 73"/>
                <a:gd name="T112" fmla="*/ 372 w 400"/>
                <a:gd name="T113" fmla="*/ 30 h 73"/>
                <a:gd name="T114" fmla="*/ 388 w 400"/>
                <a:gd name="T115" fmla="*/ 73 h 73"/>
                <a:gd name="T116" fmla="*/ 398 w 400"/>
                <a:gd name="T117" fmla="*/ 63 h 73"/>
                <a:gd name="T118" fmla="*/ 381 w 400"/>
                <a:gd name="T119" fmla="*/ 63 h 73"/>
                <a:gd name="T120" fmla="*/ 400 w 400"/>
                <a:gd name="T121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0" h="73">
                  <a:moveTo>
                    <a:pt x="0" y="4"/>
                  </a:moveTo>
                  <a:cubicBezTo>
                    <a:pt x="9" y="4"/>
                    <a:pt x="9" y="4"/>
                    <a:pt x="9" y="4"/>
                  </a:cubicBezTo>
                  <a:cubicBezTo>
                    <a:pt x="9" y="72"/>
                    <a:pt x="9" y="72"/>
                    <a:pt x="9" y="72"/>
                  </a:cubicBezTo>
                  <a:cubicBezTo>
                    <a:pt x="0" y="72"/>
                    <a:pt x="0" y="72"/>
                    <a:pt x="0" y="72"/>
                  </a:cubicBezTo>
                  <a:lnTo>
                    <a:pt x="0" y="4"/>
                  </a:lnTo>
                  <a:close/>
                  <a:moveTo>
                    <a:pt x="52" y="21"/>
                  </a:moveTo>
                  <a:cubicBezTo>
                    <a:pt x="45" y="21"/>
                    <a:pt x="38" y="25"/>
                    <a:pt x="36" y="31"/>
                  </a:cubicBezTo>
                  <a:cubicBezTo>
                    <a:pt x="35" y="31"/>
                    <a:pt x="35" y="31"/>
                    <a:pt x="35" y="31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6" y="72"/>
                    <a:pt x="26" y="72"/>
                    <a:pt x="26" y="72"/>
                  </a:cubicBezTo>
                  <a:cubicBezTo>
                    <a:pt x="35" y="72"/>
                    <a:pt x="35" y="72"/>
                    <a:pt x="35" y="72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37" y="34"/>
                    <a:pt x="43" y="29"/>
                    <a:pt x="49" y="29"/>
                  </a:cubicBezTo>
                  <a:cubicBezTo>
                    <a:pt x="56" y="29"/>
                    <a:pt x="60" y="34"/>
                    <a:pt x="60" y="42"/>
                  </a:cubicBezTo>
                  <a:cubicBezTo>
                    <a:pt x="60" y="72"/>
                    <a:pt x="60" y="72"/>
                    <a:pt x="60" y="72"/>
                  </a:cubicBezTo>
                  <a:cubicBezTo>
                    <a:pt x="69" y="72"/>
                    <a:pt x="69" y="72"/>
                    <a:pt x="69" y="72"/>
                  </a:cubicBezTo>
                  <a:cubicBezTo>
                    <a:pt x="69" y="39"/>
                    <a:pt x="69" y="39"/>
                    <a:pt x="69" y="39"/>
                  </a:cubicBezTo>
                  <a:cubicBezTo>
                    <a:pt x="69" y="28"/>
                    <a:pt x="62" y="21"/>
                    <a:pt x="52" y="21"/>
                  </a:cubicBezTo>
                  <a:close/>
                  <a:moveTo>
                    <a:pt x="108" y="44"/>
                  </a:moveTo>
                  <a:cubicBezTo>
                    <a:pt x="98" y="42"/>
                    <a:pt x="98" y="42"/>
                    <a:pt x="98" y="42"/>
                  </a:cubicBezTo>
                  <a:cubicBezTo>
                    <a:pt x="94" y="41"/>
                    <a:pt x="91" y="40"/>
                    <a:pt x="91" y="35"/>
                  </a:cubicBezTo>
                  <a:cubicBezTo>
                    <a:pt x="91" y="31"/>
                    <a:pt x="94" y="28"/>
                    <a:pt x="100" y="28"/>
                  </a:cubicBezTo>
                  <a:cubicBezTo>
                    <a:pt x="106" y="28"/>
                    <a:pt x="110" y="32"/>
                    <a:pt x="110" y="37"/>
                  </a:cubicBezTo>
                  <a:cubicBezTo>
                    <a:pt x="119" y="37"/>
                    <a:pt x="119" y="37"/>
                    <a:pt x="119" y="37"/>
                  </a:cubicBezTo>
                  <a:cubicBezTo>
                    <a:pt x="119" y="28"/>
                    <a:pt x="113" y="21"/>
                    <a:pt x="100" y="21"/>
                  </a:cubicBezTo>
                  <a:cubicBezTo>
                    <a:pt x="90" y="21"/>
                    <a:pt x="81" y="26"/>
                    <a:pt x="81" y="36"/>
                  </a:cubicBezTo>
                  <a:cubicBezTo>
                    <a:pt x="81" y="43"/>
                    <a:pt x="86" y="48"/>
                    <a:pt x="95" y="49"/>
                  </a:cubicBezTo>
                  <a:cubicBezTo>
                    <a:pt x="104" y="51"/>
                    <a:pt x="104" y="51"/>
                    <a:pt x="104" y="51"/>
                  </a:cubicBezTo>
                  <a:cubicBezTo>
                    <a:pt x="108" y="52"/>
                    <a:pt x="111" y="54"/>
                    <a:pt x="111" y="58"/>
                  </a:cubicBezTo>
                  <a:cubicBezTo>
                    <a:pt x="111" y="63"/>
                    <a:pt x="108" y="66"/>
                    <a:pt x="101" y="66"/>
                  </a:cubicBezTo>
                  <a:cubicBezTo>
                    <a:pt x="94" y="66"/>
                    <a:pt x="90" y="62"/>
                    <a:pt x="90" y="56"/>
                  </a:cubicBezTo>
                  <a:cubicBezTo>
                    <a:pt x="81" y="56"/>
                    <a:pt x="81" y="56"/>
                    <a:pt x="81" y="56"/>
                  </a:cubicBezTo>
                  <a:cubicBezTo>
                    <a:pt x="81" y="67"/>
                    <a:pt x="89" y="73"/>
                    <a:pt x="100" y="73"/>
                  </a:cubicBezTo>
                  <a:cubicBezTo>
                    <a:pt x="112" y="73"/>
                    <a:pt x="120" y="67"/>
                    <a:pt x="120" y="57"/>
                  </a:cubicBezTo>
                  <a:cubicBezTo>
                    <a:pt x="120" y="50"/>
                    <a:pt x="117" y="45"/>
                    <a:pt x="108" y="44"/>
                  </a:cubicBezTo>
                  <a:close/>
                  <a:moveTo>
                    <a:pt x="179" y="15"/>
                  </a:moveTo>
                  <a:cubicBezTo>
                    <a:pt x="188" y="15"/>
                    <a:pt x="188" y="15"/>
                    <a:pt x="188" y="15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79" y="0"/>
                    <a:pt x="179" y="0"/>
                    <a:pt x="179" y="0"/>
                  </a:cubicBezTo>
                  <a:lnTo>
                    <a:pt x="179" y="15"/>
                  </a:lnTo>
                  <a:close/>
                  <a:moveTo>
                    <a:pt x="150" y="0"/>
                  </a:moveTo>
                  <a:cubicBezTo>
                    <a:pt x="141" y="0"/>
                    <a:pt x="141" y="0"/>
                    <a:pt x="141" y="0"/>
                  </a:cubicBezTo>
                  <a:cubicBezTo>
                    <a:pt x="141" y="22"/>
                    <a:pt x="141" y="22"/>
                    <a:pt x="141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7" y="30"/>
                    <a:pt x="127" y="30"/>
                    <a:pt x="127" y="30"/>
                  </a:cubicBezTo>
                  <a:cubicBezTo>
                    <a:pt x="141" y="30"/>
                    <a:pt x="141" y="30"/>
                    <a:pt x="141" y="30"/>
                  </a:cubicBezTo>
                  <a:cubicBezTo>
                    <a:pt x="141" y="59"/>
                    <a:pt x="141" y="59"/>
                    <a:pt x="141" y="59"/>
                  </a:cubicBezTo>
                  <a:cubicBezTo>
                    <a:pt x="141" y="67"/>
                    <a:pt x="146" y="73"/>
                    <a:pt x="157" y="73"/>
                  </a:cubicBezTo>
                  <a:cubicBezTo>
                    <a:pt x="161" y="73"/>
                    <a:pt x="165" y="72"/>
                    <a:pt x="167" y="71"/>
                  </a:cubicBezTo>
                  <a:cubicBezTo>
                    <a:pt x="167" y="63"/>
                    <a:pt x="167" y="63"/>
                    <a:pt x="167" y="63"/>
                  </a:cubicBezTo>
                  <a:cubicBezTo>
                    <a:pt x="165" y="64"/>
                    <a:pt x="161" y="65"/>
                    <a:pt x="158" y="65"/>
                  </a:cubicBezTo>
                  <a:cubicBezTo>
                    <a:pt x="155" y="65"/>
                    <a:pt x="151" y="64"/>
                    <a:pt x="150" y="63"/>
                  </a:cubicBezTo>
                  <a:cubicBezTo>
                    <a:pt x="150" y="30"/>
                    <a:pt x="150" y="30"/>
                    <a:pt x="150" y="30"/>
                  </a:cubicBezTo>
                  <a:cubicBezTo>
                    <a:pt x="179" y="30"/>
                    <a:pt x="179" y="30"/>
                    <a:pt x="179" y="30"/>
                  </a:cubicBezTo>
                  <a:cubicBezTo>
                    <a:pt x="179" y="72"/>
                    <a:pt x="179" y="72"/>
                    <a:pt x="179" y="72"/>
                  </a:cubicBezTo>
                  <a:cubicBezTo>
                    <a:pt x="188" y="72"/>
                    <a:pt x="188" y="72"/>
                    <a:pt x="188" y="72"/>
                  </a:cubicBezTo>
                  <a:cubicBezTo>
                    <a:pt x="188" y="22"/>
                    <a:pt x="188" y="22"/>
                    <a:pt x="188" y="22"/>
                  </a:cubicBezTo>
                  <a:cubicBezTo>
                    <a:pt x="150" y="22"/>
                    <a:pt x="150" y="22"/>
                    <a:pt x="150" y="22"/>
                  </a:cubicBezTo>
                  <a:lnTo>
                    <a:pt x="150" y="0"/>
                  </a:lnTo>
                  <a:close/>
                  <a:moveTo>
                    <a:pt x="220" y="0"/>
                  </a:moveTo>
                  <a:cubicBezTo>
                    <a:pt x="211" y="0"/>
                    <a:pt x="211" y="0"/>
                    <a:pt x="211" y="0"/>
                  </a:cubicBezTo>
                  <a:cubicBezTo>
                    <a:pt x="211" y="22"/>
                    <a:pt x="211" y="22"/>
                    <a:pt x="211" y="22"/>
                  </a:cubicBezTo>
                  <a:cubicBezTo>
                    <a:pt x="198" y="22"/>
                    <a:pt x="198" y="22"/>
                    <a:pt x="198" y="22"/>
                  </a:cubicBezTo>
                  <a:cubicBezTo>
                    <a:pt x="198" y="30"/>
                    <a:pt x="198" y="30"/>
                    <a:pt x="198" y="30"/>
                  </a:cubicBezTo>
                  <a:cubicBezTo>
                    <a:pt x="211" y="30"/>
                    <a:pt x="211" y="30"/>
                    <a:pt x="211" y="30"/>
                  </a:cubicBezTo>
                  <a:cubicBezTo>
                    <a:pt x="211" y="59"/>
                    <a:pt x="211" y="59"/>
                    <a:pt x="211" y="59"/>
                  </a:cubicBezTo>
                  <a:cubicBezTo>
                    <a:pt x="211" y="67"/>
                    <a:pt x="216" y="73"/>
                    <a:pt x="228" y="73"/>
                  </a:cubicBezTo>
                  <a:cubicBezTo>
                    <a:pt x="232" y="73"/>
                    <a:pt x="235" y="72"/>
                    <a:pt x="237" y="71"/>
                  </a:cubicBezTo>
                  <a:cubicBezTo>
                    <a:pt x="237" y="63"/>
                    <a:pt x="237" y="63"/>
                    <a:pt x="237" y="63"/>
                  </a:cubicBezTo>
                  <a:cubicBezTo>
                    <a:pt x="235" y="64"/>
                    <a:pt x="232" y="65"/>
                    <a:pt x="229" y="65"/>
                  </a:cubicBezTo>
                  <a:cubicBezTo>
                    <a:pt x="225" y="65"/>
                    <a:pt x="222" y="64"/>
                    <a:pt x="220" y="63"/>
                  </a:cubicBezTo>
                  <a:cubicBezTo>
                    <a:pt x="220" y="30"/>
                    <a:pt x="220" y="30"/>
                    <a:pt x="220" y="30"/>
                  </a:cubicBezTo>
                  <a:cubicBezTo>
                    <a:pt x="239" y="30"/>
                    <a:pt x="239" y="30"/>
                    <a:pt x="239" y="30"/>
                  </a:cubicBezTo>
                  <a:cubicBezTo>
                    <a:pt x="239" y="22"/>
                    <a:pt x="239" y="22"/>
                    <a:pt x="239" y="22"/>
                  </a:cubicBezTo>
                  <a:cubicBezTo>
                    <a:pt x="220" y="22"/>
                    <a:pt x="220" y="22"/>
                    <a:pt x="220" y="22"/>
                  </a:cubicBezTo>
                  <a:lnTo>
                    <a:pt x="220" y="0"/>
                  </a:lnTo>
                  <a:close/>
                  <a:moveTo>
                    <a:pt x="282" y="53"/>
                  </a:moveTo>
                  <a:cubicBezTo>
                    <a:pt x="280" y="60"/>
                    <a:pt x="275" y="65"/>
                    <a:pt x="268" y="65"/>
                  </a:cubicBezTo>
                  <a:cubicBezTo>
                    <a:pt x="262" y="65"/>
                    <a:pt x="258" y="61"/>
                    <a:pt x="258" y="53"/>
                  </a:cubicBezTo>
                  <a:cubicBezTo>
                    <a:pt x="258" y="22"/>
                    <a:pt x="258" y="22"/>
                    <a:pt x="258" y="22"/>
                  </a:cubicBezTo>
                  <a:cubicBezTo>
                    <a:pt x="249" y="22"/>
                    <a:pt x="249" y="22"/>
                    <a:pt x="249" y="22"/>
                  </a:cubicBezTo>
                  <a:cubicBezTo>
                    <a:pt x="249" y="55"/>
                    <a:pt x="249" y="55"/>
                    <a:pt x="249" y="55"/>
                  </a:cubicBezTo>
                  <a:cubicBezTo>
                    <a:pt x="249" y="66"/>
                    <a:pt x="256" y="73"/>
                    <a:pt x="266" y="73"/>
                  </a:cubicBezTo>
                  <a:cubicBezTo>
                    <a:pt x="273" y="73"/>
                    <a:pt x="279" y="69"/>
                    <a:pt x="282" y="63"/>
                  </a:cubicBezTo>
                  <a:cubicBezTo>
                    <a:pt x="282" y="63"/>
                    <a:pt x="282" y="63"/>
                    <a:pt x="282" y="63"/>
                  </a:cubicBezTo>
                  <a:cubicBezTo>
                    <a:pt x="282" y="72"/>
                    <a:pt x="282" y="72"/>
                    <a:pt x="282" y="72"/>
                  </a:cubicBezTo>
                  <a:cubicBezTo>
                    <a:pt x="292" y="72"/>
                    <a:pt x="292" y="72"/>
                    <a:pt x="292" y="72"/>
                  </a:cubicBezTo>
                  <a:cubicBezTo>
                    <a:pt x="292" y="22"/>
                    <a:pt x="292" y="22"/>
                    <a:pt x="292" y="22"/>
                  </a:cubicBezTo>
                  <a:cubicBezTo>
                    <a:pt x="282" y="22"/>
                    <a:pt x="282" y="22"/>
                    <a:pt x="282" y="22"/>
                  </a:cubicBezTo>
                  <a:lnTo>
                    <a:pt x="282" y="53"/>
                  </a:lnTo>
                  <a:close/>
                  <a:moveTo>
                    <a:pt x="340" y="53"/>
                  </a:moveTo>
                  <a:cubicBezTo>
                    <a:pt x="338" y="60"/>
                    <a:pt x="332" y="65"/>
                    <a:pt x="326" y="65"/>
                  </a:cubicBezTo>
                  <a:cubicBezTo>
                    <a:pt x="319" y="65"/>
                    <a:pt x="316" y="61"/>
                    <a:pt x="316" y="53"/>
                  </a:cubicBezTo>
                  <a:cubicBezTo>
                    <a:pt x="316" y="22"/>
                    <a:pt x="316" y="22"/>
                    <a:pt x="316" y="22"/>
                  </a:cubicBezTo>
                  <a:cubicBezTo>
                    <a:pt x="307" y="22"/>
                    <a:pt x="307" y="22"/>
                    <a:pt x="307" y="22"/>
                  </a:cubicBezTo>
                  <a:cubicBezTo>
                    <a:pt x="307" y="55"/>
                    <a:pt x="307" y="55"/>
                    <a:pt x="307" y="55"/>
                  </a:cubicBezTo>
                  <a:cubicBezTo>
                    <a:pt x="307" y="66"/>
                    <a:pt x="313" y="73"/>
                    <a:pt x="323" y="73"/>
                  </a:cubicBezTo>
                  <a:cubicBezTo>
                    <a:pt x="331" y="73"/>
                    <a:pt x="337" y="69"/>
                    <a:pt x="339" y="63"/>
                  </a:cubicBezTo>
                  <a:cubicBezTo>
                    <a:pt x="340" y="63"/>
                    <a:pt x="340" y="63"/>
                    <a:pt x="340" y="63"/>
                  </a:cubicBezTo>
                  <a:cubicBezTo>
                    <a:pt x="340" y="72"/>
                    <a:pt x="340" y="72"/>
                    <a:pt x="340" y="72"/>
                  </a:cubicBezTo>
                  <a:cubicBezTo>
                    <a:pt x="349" y="72"/>
                    <a:pt x="349" y="72"/>
                    <a:pt x="349" y="72"/>
                  </a:cubicBezTo>
                  <a:cubicBezTo>
                    <a:pt x="349" y="22"/>
                    <a:pt x="349" y="22"/>
                    <a:pt x="349" y="22"/>
                  </a:cubicBezTo>
                  <a:cubicBezTo>
                    <a:pt x="340" y="22"/>
                    <a:pt x="340" y="22"/>
                    <a:pt x="340" y="22"/>
                  </a:cubicBezTo>
                  <a:lnTo>
                    <a:pt x="340" y="53"/>
                  </a:lnTo>
                  <a:close/>
                  <a:moveTo>
                    <a:pt x="400" y="30"/>
                  </a:moveTo>
                  <a:cubicBezTo>
                    <a:pt x="400" y="22"/>
                    <a:pt x="400" y="22"/>
                    <a:pt x="400" y="22"/>
                  </a:cubicBezTo>
                  <a:cubicBezTo>
                    <a:pt x="381" y="22"/>
                    <a:pt x="381" y="22"/>
                    <a:pt x="381" y="22"/>
                  </a:cubicBezTo>
                  <a:cubicBezTo>
                    <a:pt x="381" y="0"/>
                    <a:pt x="381" y="0"/>
                    <a:pt x="381" y="0"/>
                  </a:cubicBezTo>
                  <a:cubicBezTo>
                    <a:pt x="372" y="0"/>
                    <a:pt x="372" y="0"/>
                    <a:pt x="372" y="0"/>
                  </a:cubicBezTo>
                  <a:cubicBezTo>
                    <a:pt x="372" y="22"/>
                    <a:pt x="372" y="22"/>
                    <a:pt x="372" y="22"/>
                  </a:cubicBezTo>
                  <a:cubicBezTo>
                    <a:pt x="359" y="22"/>
                    <a:pt x="359" y="22"/>
                    <a:pt x="359" y="22"/>
                  </a:cubicBezTo>
                  <a:cubicBezTo>
                    <a:pt x="359" y="30"/>
                    <a:pt x="359" y="30"/>
                    <a:pt x="359" y="30"/>
                  </a:cubicBezTo>
                  <a:cubicBezTo>
                    <a:pt x="372" y="30"/>
                    <a:pt x="372" y="30"/>
                    <a:pt x="372" y="30"/>
                  </a:cubicBezTo>
                  <a:cubicBezTo>
                    <a:pt x="372" y="59"/>
                    <a:pt x="372" y="59"/>
                    <a:pt x="372" y="59"/>
                  </a:cubicBezTo>
                  <a:cubicBezTo>
                    <a:pt x="372" y="67"/>
                    <a:pt x="377" y="73"/>
                    <a:pt x="388" y="73"/>
                  </a:cubicBezTo>
                  <a:cubicBezTo>
                    <a:pt x="392" y="73"/>
                    <a:pt x="396" y="72"/>
                    <a:pt x="398" y="71"/>
                  </a:cubicBezTo>
                  <a:cubicBezTo>
                    <a:pt x="398" y="63"/>
                    <a:pt x="398" y="63"/>
                    <a:pt x="398" y="63"/>
                  </a:cubicBezTo>
                  <a:cubicBezTo>
                    <a:pt x="396" y="64"/>
                    <a:pt x="393" y="65"/>
                    <a:pt x="390" y="65"/>
                  </a:cubicBezTo>
                  <a:cubicBezTo>
                    <a:pt x="386" y="65"/>
                    <a:pt x="383" y="64"/>
                    <a:pt x="381" y="63"/>
                  </a:cubicBezTo>
                  <a:cubicBezTo>
                    <a:pt x="381" y="30"/>
                    <a:pt x="381" y="30"/>
                    <a:pt x="381" y="30"/>
                  </a:cubicBezTo>
                  <a:lnTo>
                    <a:pt x="400" y="30"/>
                  </a:lnTo>
                  <a:close/>
                </a:path>
              </a:pathLst>
            </a:cu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7189A95C-C62C-4D10-8E75-E6C38F332698}"/>
                </a:ext>
              </a:extLst>
            </p:cNvPr>
            <p:cNvSpPr>
              <a:spLocks noSelect="1"/>
            </p:cNvSpPr>
            <p:nvPr/>
          </p:nvSpPr>
          <p:spPr bwMode="auto">
            <a:xfrm>
              <a:off x="5817" y="3959"/>
              <a:ext cx="722" cy="102"/>
            </a:xfrm>
            <a:custGeom>
              <a:avLst/>
              <a:gdLst>
                <a:gd name="T0" fmla="*/ 151 w 1003"/>
                <a:gd name="T1" fmla="*/ 0 h 142"/>
                <a:gd name="T2" fmla="*/ 51 w 1003"/>
                <a:gd name="T3" fmla="*/ 142 h 142"/>
                <a:gd name="T4" fmla="*/ 38 w 1003"/>
                <a:gd name="T5" fmla="*/ 0 h 142"/>
                <a:gd name="T6" fmla="*/ 77 w 1003"/>
                <a:gd name="T7" fmla="*/ 112 h 142"/>
                <a:gd name="T8" fmla="*/ 211 w 1003"/>
                <a:gd name="T9" fmla="*/ 83 h 142"/>
                <a:gd name="T10" fmla="*/ 271 w 1003"/>
                <a:gd name="T11" fmla="*/ 55 h 142"/>
                <a:gd name="T12" fmla="*/ 211 w 1003"/>
                <a:gd name="T13" fmla="*/ 30 h 142"/>
                <a:gd name="T14" fmla="*/ 293 w 1003"/>
                <a:gd name="T15" fmla="*/ 0 h 142"/>
                <a:gd name="T16" fmla="*/ 176 w 1003"/>
                <a:gd name="T17" fmla="*/ 142 h 142"/>
                <a:gd name="T18" fmla="*/ 297 w 1003"/>
                <a:gd name="T19" fmla="*/ 112 h 142"/>
                <a:gd name="T20" fmla="*/ 211 w 1003"/>
                <a:gd name="T21" fmla="*/ 83 h 142"/>
                <a:gd name="T22" fmla="*/ 461 w 1003"/>
                <a:gd name="T23" fmla="*/ 142 h 142"/>
                <a:gd name="T24" fmla="*/ 391 w 1003"/>
                <a:gd name="T25" fmla="*/ 89 h 142"/>
                <a:gd name="T26" fmla="*/ 364 w 1003"/>
                <a:gd name="T27" fmla="*/ 142 h 142"/>
                <a:gd name="T28" fmla="*/ 329 w 1003"/>
                <a:gd name="T29" fmla="*/ 0 h 142"/>
                <a:gd name="T30" fmla="*/ 459 w 1003"/>
                <a:gd name="T31" fmla="*/ 44 h 142"/>
                <a:gd name="T32" fmla="*/ 422 w 1003"/>
                <a:gd name="T33" fmla="*/ 46 h 142"/>
                <a:gd name="T34" fmla="*/ 364 w 1003"/>
                <a:gd name="T35" fmla="*/ 30 h 142"/>
                <a:gd name="T36" fmla="*/ 404 w 1003"/>
                <a:gd name="T37" fmla="*/ 62 h 142"/>
                <a:gd name="T38" fmla="*/ 631 w 1003"/>
                <a:gd name="T39" fmla="*/ 92 h 142"/>
                <a:gd name="T40" fmla="*/ 605 w 1003"/>
                <a:gd name="T41" fmla="*/ 4 h 142"/>
                <a:gd name="T42" fmla="*/ 541 w 1003"/>
                <a:gd name="T43" fmla="*/ 92 h 142"/>
                <a:gd name="T44" fmla="*/ 516 w 1003"/>
                <a:gd name="T45" fmla="*/ 0 h 142"/>
                <a:gd name="T46" fmla="*/ 517 w 1003"/>
                <a:gd name="T47" fmla="*/ 142 h 142"/>
                <a:gd name="T48" fmla="*/ 584 w 1003"/>
                <a:gd name="T49" fmla="*/ 51 h 142"/>
                <a:gd name="T50" fmla="*/ 610 w 1003"/>
                <a:gd name="T51" fmla="*/ 142 h 142"/>
                <a:gd name="T52" fmla="*/ 693 w 1003"/>
                <a:gd name="T53" fmla="*/ 0 h 142"/>
                <a:gd name="T54" fmla="*/ 631 w 1003"/>
                <a:gd name="T55" fmla="*/ 92 h 142"/>
                <a:gd name="T56" fmla="*/ 814 w 1003"/>
                <a:gd name="T57" fmla="*/ 83 h 142"/>
                <a:gd name="T58" fmla="*/ 754 w 1003"/>
                <a:gd name="T59" fmla="*/ 55 h 142"/>
                <a:gd name="T60" fmla="*/ 837 w 1003"/>
                <a:gd name="T61" fmla="*/ 30 h 142"/>
                <a:gd name="T62" fmla="*/ 719 w 1003"/>
                <a:gd name="T63" fmla="*/ 0 h 142"/>
                <a:gd name="T64" fmla="*/ 840 w 1003"/>
                <a:gd name="T65" fmla="*/ 142 h 142"/>
                <a:gd name="T66" fmla="*/ 754 w 1003"/>
                <a:gd name="T67" fmla="*/ 112 h 142"/>
                <a:gd name="T68" fmla="*/ 964 w 1003"/>
                <a:gd name="T69" fmla="*/ 0 h 142"/>
                <a:gd name="T70" fmla="*/ 930 w 1003"/>
                <a:gd name="T71" fmla="*/ 55 h 142"/>
                <a:gd name="T72" fmla="*/ 859 w 1003"/>
                <a:gd name="T73" fmla="*/ 0 h 142"/>
                <a:gd name="T74" fmla="*/ 913 w 1003"/>
                <a:gd name="T75" fmla="*/ 142 h 142"/>
                <a:gd name="T76" fmla="*/ 949 w 1003"/>
                <a:gd name="T77" fmla="*/ 86 h 142"/>
                <a:gd name="T78" fmla="*/ 964 w 1003"/>
                <a:gd name="T7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03" h="142">
                  <a:moveTo>
                    <a:pt x="113" y="0"/>
                  </a:moveTo>
                  <a:cubicBezTo>
                    <a:pt x="151" y="0"/>
                    <a:pt x="151" y="0"/>
                    <a:pt x="151" y="0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51" y="142"/>
                    <a:pt x="51" y="142"/>
                    <a:pt x="51" y="14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75" y="112"/>
                    <a:pt x="75" y="112"/>
                    <a:pt x="75" y="112"/>
                  </a:cubicBezTo>
                  <a:cubicBezTo>
                    <a:pt x="77" y="112"/>
                    <a:pt x="77" y="112"/>
                    <a:pt x="77" y="112"/>
                  </a:cubicBezTo>
                  <a:lnTo>
                    <a:pt x="113" y="0"/>
                  </a:lnTo>
                  <a:close/>
                  <a:moveTo>
                    <a:pt x="211" y="83"/>
                  </a:moveTo>
                  <a:cubicBezTo>
                    <a:pt x="271" y="83"/>
                    <a:pt x="271" y="83"/>
                    <a:pt x="271" y="83"/>
                  </a:cubicBezTo>
                  <a:cubicBezTo>
                    <a:pt x="271" y="55"/>
                    <a:pt x="271" y="55"/>
                    <a:pt x="271" y="55"/>
                  </a:cubicBezTo>
                  <a:cubicBezTo>
                    <a:pt x="211" y="55"/>
                    <a:pt x="211" y="55"/>
                    <a:pt x="211" y="55"/>
                  </a:cubicBezTo>
                  <a:cubicBezTo>
                    <a:pt x="211" y="30"/>
                    <a:pt x="211" y="30"/>
                    <a:pt x="211" y="30"/>
                  </a:cubicBezTo>
                  <a:cubicBezTo>
                    <a:pt x="293" y="30"/>
                    <a:pt x="293" y="30"/>
                    <a:pt x="293" y="3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142"/>
                    <a:pt x="176" y="142"/>
                    <a:pt x="176" y="142"/>
                  </a:cubicBezTo>
                  <a:cubicBezTo>
                    <a:pt x="297" y="142"/>
                    <a:pt x="297" y="142"/>
                    <a:pt x="297" y="142"/>
                  </a:cubicBezTo>
                  <a:cubicBezTo>
                    <a:pt x="297" y="112"/>
                    <a:pt x="297" y="112"/>
                    <a:pt x="297" y="112"/>
                  </a:cubicBezTo>
                  <a:cubicBezTo>
                    <a:pt x="211" y="112"/>
                    <a:pt x="211" y="112"/>
                    <a:pt x="211" y="112"/>
                  </a:cubicBezTo>
                  <a:lnTo>
                    <a:pt x="211" y="83"/>
                  </a:lnTo>
                  <a:close/>
                  <a:moveTo>
                    <a:pt x="428" y="85"/>
                  </a:moveTo>
                  <a:cubicBezTo>
                    <a:pt x="461" y="142"/>
                    <a:pt x="461" y="142"/>
                    <a:pt x="461" y="142"/>
                  </a:cubicBezTo>
                  <a:cubicBezTo>
                    <a:pt x="422" y="142"/>
                    <a:pt x="422" y="142"/>
                    <a:pt x="422" y="142"/>
                  </a:cubicBezTo>
                  <a:cubicBezTo>
                    <a:pt x="391" y="89"/>
                    <a:pt x="391" y="89"/>
                    <a:pt x="391" y="89"/>
                  </a:cubicBezTo>
                  <a:cubicBezTo>
                    <a:pt x="364" y="89"/>
                    <a:pt x="364" y="89"/>
                    <a:pt x="364" y="89"/>
                  </a:cubicBezTo>
                  <a:cubicBezTo>
                    <a:pt x="364" y="142"/>
                    <a:pt x="364" y="142"/>
                    <a:pt x="364" y="142"/>
                  </a:cubicBezTo>
                  <a:cubicBezTo>
                    <a:pt x="329" y="142"/>
                    <a:pt x="329" y="142"/>
                    <a:pt x="329" y="142"/>
                  </a:cubicBezTo>
                  <a:cubicBezTo>
                    <a:pt x="329" y="0"/>
                    <a:pt x="329" y="0"/>
                    <a:pt x="329" y="0"/>
                  </a:cubicBezTo>
                  <a:cubicBezTo>
                    <a:pt x="413" y="0"/>
                    <a:pt x="413" y="0"/>
                    <a:pt x="413" y="0"/>
                  </a:cubicBezTo>
                  <a:cubicBezTo>
                    <a:pt x="440" y="0"/>
                    <a:pt x="459" y="17"/>
                    <a:pt x="459" y="44"/>
                  </a:cubicBezTo>
                  <a:cubicBezTo>
                    <a:pt x="459" y="64"/>
                    <a:pt x="446" y="80"/>
                    <a:pt x="428" y="85"/>
                  </a:cubicBezTo>
                  <a:close/>
                  <a:moveTo>
                    <a:pt x="422" y="46"/>
                  </a:moveTo>
                  <a:cubicBezTo>
                    <a:pt x="422" y="36"/>
                    <a:pt x="414" y="30"/>
                    <a:pt x="404" y="30"/>
                  </a:cubicBezTo>
                  <a:cubicBezTo>
                    <a:pt x="364" y="30"/>
                    <a:pt x="364" y="30"/>
                    <a:pt x="364" y="30"/>
                  </a:cubicBezTo>
                  <a:cubicBezTo>
                    <a:pt x="364" y="62"/>
                    <a:pt x="364" y="62"/>
                    <a:pt x="364" y="62"/>
                  </a:cubicBezTo>
                  <a:cubicBezTo>
                    <a:pt x="404" y="62"/>
                    <a:pt x="404" y="62"/>
                    <a:pt x="404" y="62"/>
                  </a:cubicBezTo>
                  <a:cubicBezTo>
                    <a:pt x="416" y="62"/>
                    <a:pt x="422" y="55"/>
                    <a:pt x="422" y="46"/>
                  </a:cubicBezTo>
                  <a:close/>
                  <a:moveTo>
                    <a:pt x="631" y="92"/>
                  </a:moveTo>
                  <a:cubicBezTo>
                    <a:pt x="629" y="92"/>
                    <a:pt x="629" y="92"/>
                    <a:pt x="629" y="92"/>
                  </a:cubicBezTo>
                  <a:cubicBezTo>
                    <a:pt x="605" y="4"/>
                    <a:pt x="605" y="4"/>
                    <a:pt x="605" y="4"/>
                  </a:cubicBezTo>
                  <a:cubicBezTo>
                    <a:pt x="565" y="4"/>
                    <a:pt x="565" y="4"/>
                    <a:pt x="565" y="4"/>
                  </a:cubicBezTo>
                  <a:cubicBezTo>
                    <a:pt x="541" y="92"/>
                    <a:pt x="541" y="92"/>
                    <a:pt x="541" y="92"/>
                  </a:cubicBezTo>
                  <a:cubicBezTo>
                    <a:pt x="539" y="92"/>
                    <a:pt x="539" y="92"/>
                    <a:pt x="539" y="92"/>
                  </a:cubicBezTo>
                  <a:cubicBezTo>
                    <a:pt x="516" y="0"/>
                    <a:pt x="516" y="0"/>
                    <a:pt x="516" y="0"/>
                  </a:cubicBezTo>
                  <a:cubicBezTo>
                    <a:pt x="477" y="0"/>
                    <a:pt x="477" y="0"/>
                    <a:pt x="477" y="0"/>
                  </a:cubicBezTo>
                  <a:cubicBezTo>
                    <a:pt x="517" y="142"/>
                    <a:pt x="517" y="142"/>
                    <a:pt x="517" y="142"/>
                  </a:cubicBezTo>
                  <a:cubicBezTo>
                    <a:pt x="559" y="142"/>
                    <a:pt x="559" y="142"/>
                    <a:pt x="559" y="142"/>
                  </a:cubicBezTo>
                  <a:cubicBezTo>
                    <a:pt x="584" y="51"/>
                    <a:pt x="584" y="51"/>
                    <a:pt x="584" y="51"/>
                  </a:cubicBezTo>
                  <a:cubicBezTo>
                    <a:pt x="586" y="51"/>
                    <a:pt x="586" y="51"/>
                    <a:pt x="586" y="51"/>
                  </a:cubicBezTo>
                  <a:cubicBezTo>
                    <a:pt x="610" y="142"/>
                    <a:pt x="610" y="142"/>
                    <a:pt x="610" y="142"/>
                  </a:cubicBezTo>
                  <a:cubicBezTo>
                    <a:pt x="653" y="142"/>
                    <a:pt x="653" y="142"/>
                    <a:pt x="653" y="142"/>
                  </a:cubicBezTo>
                  <a:cubicBezTo>
                    <a:pt x="693" y="0"/>
                    <a:pt x="693" y="0"/>
                    <a:pt x="693" y="0"/>
                  </a:cubicBezTo>
                  <a:cubicBezTo>
                    <a:pt x="654" y="0"/>
                    <a:pt x="654" y="0"/>
                    <a:pt x="654" y="0"/>
                  </a:cubicBezTo>
                  <a:lnTo>
                    <a:pt x="631" y="92"/>
                  </a:lnTo>
                  <a:close/>
                  <a:moveTo>
                    <a:pt x="754" y="83"/>
                  </a:moveTo>
                  <a:cubicBezTo>
                    <a:pt x="814" y="83"/>
                    <a:pt x="814" y="83"/>
                    <a:pt x="814" y="83"/>
                  </a:cubicBezTo>
                  <a:cubicBezTo>
                    <a:pt x="814" y="55"/>
                    <a:pt x="814" y="55"/>
                    <a:pt x="814" y="55"/>
                  </a:cubicBezTo>
                  <a:cubicBezTo>
                    <a:pt x="754" y="55"/>
                    <a:pt x="754" y="55"/>
                    <a:pt x="754" y="55"/>
                  </a:cubicBezTo>
                  <a:cubicBezTo>
                    <a:pt x="754" y="30"/>
                    <a:pt x="754" y="30"/>
                    <a:pt x="754" y="30"/>
                  </a:cubicBezTo>
                  <a:cubicBezTo>
                    <a:pt x="837" y="30"/>
                    <a:pt x="837" y="30"/>
                    <a:pt x="837" y="30"/>
                  </a:cubicBezTo>
                  <a:cubicBezTo>
                    <a:pt x="837" y="0"/>
                    <a:pt x="837" y="0"/>
                    <a:pt x="837" y="0"/>
                  </a:cubicBezTo>
                  <a:cubicBezTo>
                    <a:pt x="719" y="0"/>
                    <a:pt x="719" y="0"/>
                    <a:pt x="719" y="0"/>
                  </a:cubicBezTo>
                  <a:cubicBezTo>
                    <a:pt x="719" y="142"/>
                    <a:pt x="719" y="142"/>
                    <a:pt x="719" y="142"/>
                  </a:cubicBezTo>
                  <a:cubicBezTo>
                    <a:pt x="840" y="142"/>
                    <a:pt x="840" y="142"/>
                    <a:pt x="840" y="142"/>
                  </a:cubicBezTo>
                  <a:cubicBezTo>
                    <a:pt x="840" y="112"/>
                    <a:pt x="840" y="112"/>
                    <a:pt x="840" y="112"/>
                  </a:cubicBezTo>
                  <a:cubicBezTo>
                    <a:pt x="754" y="112"/>
                    <a:pt x="754" y="112"/>
                    <a:pt x="754" y="112"/>
                  </a:cubicBezTo>
                  <a:lnTo>
                    <a:pt x="754" y="83"/>
                  </a:lnTo>
                  <a:close/>
                  <a:moveTo>
                    <a:pt x="964" y="0"/>
                  </a:moveTo>
                  <a:cubicBezTo>
                    <a:pt x="932" y="55"/>
                    <a:pt x="932" y="55"/>
                    <a:pt x="932" y="55"/>
                  </a:cubicBezTo>
                  <a:cubicBezTo>
                    <a:pt x="930" y="55"/>
                    <a:pt x="930" y="55"/>
                    <a:pt x="930" y="55"/>
                  </a:cubicBezTo>
                  <a:cubicBezTo>
                    <a:pt x="898" y="0"/>
                    <a:pt x="898" y="0"/>
                    <a:pt x="898" y="0"/>
                  </a:cubicBezTo>
                  <a:cubicBezTo>
                    <a:pt x="859" y="0"/>
                    <a:pt x="859" y="0"/>
                    <a:pt x="859" y="0"/>
                  </a:cubicBezTo>
                  <a:cubicBezTo>
                    <a:pt x="913" y="86"/>
                    <a:pt x="913" y="86"/>
                    <a:pt x="913" y="86"/>
                  </a:cubicBezTo>
                  <a:cubicBezTo>
                    <a:pt x="913" y="142"/>
                    <a:pt x="913" y="142"/>
                    <a:pt x="913" y="142"/>
                  </a:cubicBezTo>
                  <a:cubicBezTo>
                    <a:pt x="949" y="142"/>
                    <a:pt x="949" y="142"/>
                    <a:pt x="949" y="142"/>
                  </a:cubicBezTo>
                  <a:cubicBezTo>
                    <a:pt x="949" y="86"/>
                    <a:pt x="949" y="86"/>
                    <a:pt x="949" y="86"/>
                  </a:cubicBezTo>
                  <a:cubicBezTo>
                    <a:pt x="1003" y="0"/>
                    <a:pt x="1003" y="0"/>
                    <a:pt x="1003" y="0"/>
                  </a:cubicBezTo>
                  <a:lnTo>
                    <a:pt x="964" y="0"/>
                  </a:lnTo>
                  <a:close/>
                </a:path>
              </a:pathLst>
            </a:cu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8DF052D-FB64-4A44-BFBF-6041E1E3DB8F}"/>
                </a:ext>
              </a:extLst>
            </p:cNvPr>
            <p:cNvSpPr>
              <a:spLocks noSelect="1"/>
            </p:cNvSpPr>
            <p:nvPr/>
          </p:nvSpPr>
          <p:spPr bwMode="auto">
            <a:xfrm>
              <a:off x="6513" y="4055"/>
              <a:ext cx="687" cy="110"/>
            </a:xfrm>
            <a:custGeom>
              <a:avLst/>
              <a:gdLst>
                <a:gd name="T0" fmla="*/ 114 w 954"/>
                <a:gd name="T1" fmla="*/ 0 h 152"/>
                <a:gd name="T2" fmla="*/ 57 w 954"/>
                <a:gd name="T3" fmla="*/ 152 h 152"/>
                <a:gd name="T4" fmla="*/ 0 w 954"/>
                <a:gd name="T5" fmla="*/ 79 h 152"/>
                <a:gd name="T6" fmla="*/ 35 w 954"/>
                <a:gd name="T7" fmla="*/ 99 h 152"/>
                <a:gd name="T8" fmla="*/ 79 w 954"/>
                <a:gd name="T9" fmla="*/ 99 h 152"/>
                <a:gd name="T10" fmla="*/ 298 w 954"/>
                <a:gd name="T11" fmla="*/ 78 h 152"/>
                <a:gd name="T12" fmla="*/ 145 w 954"/>
                <a:gd name="T13" fmla="*/ 78 h 152"/>
                <a:gd name="T14" fmla="*/ 298 w 954"/>
                <a:gd name="T15" fmla="*/ 78 h 152"/>
                <a:gd name="T16" fmla="*/ 222 w 954"/>
                <a:gd name="T17" fmla="*/ 37 h 152"/>
                <a:gd name="T18" fmla="*/ 221 w 954"/>
                <a:gd name="T19" fmla="*/ 119 h 152"/>
                <a:gd name="T20" fmla="*/ 432 w 954"/>
                <a:gd name="T21" fmla="*/ 105 h 152"/>
                <a:gd name="T22" fmla="*/ 377 w 954"/>
                <a:gd name="T23" fmla="*/ 7 h 152"/>
                <a:gd name="T24" fmla="*/ 330 w 954"/>
                <a:gd name="T25" fmla="*/ 148 h 152"/>
                <a:gd name="T26" fmla="*/ 364 w 954"/>
                <a:gd name="T27" fmla="*/ 53 h 152"/>
                <a:gd name="T28" fmla="*/ 420 w 954"/>
                <a:gd name="T29" fmla="*/ 148 h 152"/>
                <a:gd name="T30" fmla="*/ 467 w 954"/>
                <a:gd name="T31" fmla="*/ 7 h 152"/>
                <a:gd name="T32" fmla="*/ 432 w 954"/>
                <a:gd name="T33" fmla="*/ 105 h 152"/>
                <a:gd name="T34" fmla="*/ 603 w 954"/>
                <a:gd name="T35" fmla="*/ 7 h 152"/>
                <a:gd name="T36" fmla="*/ 542 w 954"/>
                <a:gd name="T37" fmla="*/ 7 h 152"/>
                <a:gd name="T38" fmla="*/ 507 w 954"/>
                <a:gd name="T39" fmla="*/ 148 h 152"/>
                <a:gd name="T40" fmla="*/ 542 w 954"/>
                <a:gd name="T41" fmla="*/ 109 h 152"/>
                <a:gd name="T42" fmla="*/ 605 w 954"/>
                <a:gd name="T43" fmla="*/ 148 h 152"/>
                <a:gd name="T44" fmla="*/ 592 w 954"/>
                <a:gd name="T45" fmla="*/ 65 h 152"/>
                <a:gd name="T46" fmla="*/ 705 w 954"/>
                <a:gd name="T47" fmla="*/ 90 h 152"/>
                <a:gd name="T48" fmla="*/ 764 w 954"/>
                <a:gd name="T49" fmla="*/ 62 h 152"/>
                <a:gd name="T50" fmla="*/ 705 w 954"/>
                <a:gd name="T51" fmla="*/ 37 h 152"/>
                <a:gd name="T52" fmla="*/ 787 w 954"/>
                <a:gd name="T53" fmla="*/ 7 h 152"/>
                <a:gd name="T54" fmla="*/ 670 w 954"/>
                <a:gd name="T55" fmla="*/ 148 h 152"/>
                <a:gd name="T56" fmla="*/ 790 w 954"/>
                <a:gd name="T57" fmla="*/ 119 h 152"/>
                <a:gd name="T58" fmla="*/ 705 w 954"/>
                <a:gd name="T59" fmla="*/ 90 h 152"/>
                <a:gd name="T60" fmla="*/ 915 w 954"/>
                <a:gd name="T61" fmla="*/ 148 h 152"/>
                <a:gd name="T62" fmla="*/ 858 w 954"/>
                <a:gd name="T63" fmla="*/ 96 h 152"/>
                <a:gd name="T64" fmla="*/ 823 w 954"/>
                <a:gd name="T65" fmla="*/ 148 h 152"/>
                <a:gd name="T66" fmla="*/ 907 w 954"/>
                <a:gd name="T67" fmla="*/ 7 h 152"/>
                <a:gd name="T68" fmla="*/ 922 w 954"/>
                <a:gd name="T69" fmla="*/ 92 h 152"/>
                <a:gd name="T70" fmla="*/ 915 w 954"/>
                <a:gd name="T71" fmla="*/ 53 h 152"/>
                <a:gd name="T72" fmla="*/ 858 w 954"/>
                <a:gd name="T73" fmla="*/ 37 h 152"/>
                <a:gd name="T74" fmla="*/ 898 w 954"/>
                <a:gd name="T75" fmla="*/ 69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4" h="152">
                  <a:moveTo>
                    <a:pt x="79" y="0"/>
                  </a:moveTo>
                  <a:cubicBezTo>
                    <a:pt x="114" y="0"/>
                    <a:pt x="114" y="0"/>
                    <a:pt x="114" y="0"/>
                  </a:cubicBezTo>
                  <a:cubicBezTo>
                    <a:pt x="114" y="102"/>
                    <a:pt x="114" y="102"/>
                    <a:pt x="114" y="102"/>
                  </a:cubicBezTo>
                  <a:cubicBezTo>
                    <a:pt x="114" y="133"/>
                    <a:pt x="93" y="152"/>
                    <a:pt x="57" y="152"/>
                  </a:cubicBezTo>
                  <a:cubicBezTo>
                    <a:pt x="21" y="152"/>
                    <a:pt x="0" y="134"/>
                    <a:pt x="0" y="102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99"/>
                    <a:pt x="35" y="99"/>
                    <a:pt x="35" y="99"/>
                  </a:cubicBezTo>
                  <a:cubicBezTo>
                    <a:pt x="35" y="112"/>
                    <a:pt x="42" y="119"/>
                    <a:pt x="57" y="119"/>
                  </a:cubicBezTo>
                  <a:cubicBezTo>
                    <a:pt x="71" y="119"/>
                    <a:pt x="79" y="113"/>
                    <a:pt x="79" y="99"/>
                  </a:cubicBezTo>
                  <a:lnTo>
                    <a:pt x="79" y="0"/>
                  </a:lnTo>
                  <a:close/>
                  <a:moveTo>
                    <a:pt x="298" y="78"/>
                  </a:moveTo>
                  <a:cubicBezTo>
                    <a:pt x="298" y="122"/>
                    <a:pt x="267" y="151"/>
                    <a:pt x="221" y="151"/>
                  </a:cubicBezTo>
                  <a:cubicBezTo>
                    <a:pt x="176" y="151"/>
                    <a:pt x="145" y="122"/>
                    <a:pt x="145" y="78"/>
                  </a:cubicBezTo>
                  <a:cubicBezTo>
                    <a:pt x="145" y="34"/>
                    <a:pt x="176" y="4"/>
                    <a:pt x="221" y="4"/>
                  </a:cubicBezTo>
                  <a:cubicBezTo>
                    <a:pt x="267" y="4"/>
                    <a:pt x="298" y="34"/>
                    <a:pt x="298" y="78"/>
                  </a:cubicBezTo>
                  <a:close/>
                  <a:moveTo>
                    <a:pt x="261" y="78"/>
                  </a:moveTo>
                  <a:cubicBezTo>
                    <a:pt x="261" y="53"/>
                    <a:pt x="245" y="37"/>
                    <a:pt x="222" y="37"/>
                  </a:cubicBezTo>
                  <a:cubicBezTo>
                    <a:pt x="198" y="37"/>
                    <a:pt x="182" y="53"/>
                    <a:pt x="182" y="78"/>
                  </a:cubicBezTo>
                  <a:cubicBezTo>
                    <a:pt x="182" y="102"/>
                    <a:pt x="198" y="119"/>
                    <a:pt x="221" y="119"/>
                  </a:cubicBezTo>
                  <a:cubicBezTo>
                    <a:pt x="245" y="119"/>
                    <a:pt x="261" y="102"/>
                    <a:pt x="261" y="78"/>
                  </a:cubicBezTo>
                  <a:close/>
                  <a:moveTo>
                    <a:pt x="432" y="105"/>
                  </a:moveTo>
                  <a:cubicBezTo>
                    <a:pt x="431" y="105"/>
                    <a:pt x="431" y="105"/>
                    <a:pt x="431" y="105"/>
                  </a:cubicBezTo>
                  <a:cubicBezTo>
                    <a:pt x="377" y="7"/>
                    <a:pt x="377" y="7"/>
                    <a:pt x="377" y="7"/>
                  </a:cubicBezTo>
                  <a:cubicBezTo>
                    <a:pt x="330" y="7"/>
                    <a:pt x="330" y="7"/>
                    <a:pt x="330" y="7"/>
                  </a:cubicBezTo>
                  <a:cubicBezTo>
                    <a:pt x="330" y="148"/>
                    <a:pt x="330" y="148"/>
                    <a:pt x="330" y="148"/>
                  </a:cubicBezTo>
                  <a:cubicBezTo>
                    <a:pt x="364" y="148"/>
                    <a:pt x="364" y="148"/>
                    <a:pt x="364" y="148"/>
                  </a:cubicBezTo>
                  <a:cubicBezTo>
                    <a:pt x="364" y="53"/>
                    <a:pt x="364" y="53"/>
                    <a:pt x="364" y="53"/>
                  </a:cubicBezTo>
                  <a:cubicBezTo>
                    <a:pt x="366" y="53"/>
                    <a:pt x="366" y="53"/>
                    <a:pt x="366" y="53"/>
                  </a:cubicBezTo>
                  <a:cubicBezTo>
                    <a:pt x="420" y="148"/>
                    <a:pt x="420" y="148"/>
                    <a:pt x="420" y="148"/>
                  </a:cubicBezTo>
                  <a:cubicBezTo>
                    <a:pt x="467" y="148"/>
                    <a:pt x="467" y="148"/>
                    <a:pt x="467" y="148"/>
                  </a:cubicBezTo>
                  <a:cubicBezTo>
                    <a:pt x="467" y="7"/>
                    <a:pt x="467" y="7"/>
                    <a:pt x="467" y="7"/>
                  </a:cubicBezTo>
                  <a:cubicBezTo>
                    <a:pt x="432" y="7"/>
                    <a:pt x="432" y="7"/>
                    <a:pt x="432" y="7"/>
                  </a:cubicBezTo>
                  <a:lnTo>
                    <a:pt x="432" y="105"/>
                  </a:lnTo>
                  <a:close/>
                  <a:moveTo>
                    <a:pt x="645" y="7"/>
                  </a:moveTo>
                  <a:cubicBezTo>
                    <a:pt x="603" y="7"/>
                    <a:pt x="603" y="7"/>
                    <a:pt x="603" y="7"/>
                  </a:cubicBezTo>
                  <a:cubicBezTo>
                    <a:pt x="542" y="72"/>
                    <a:pt x="542" y="72"/>
                    <a:pt x="542" y="72"/>
                  </a:cubicBezTo>
                  <a:cubicBezTo>
                    <a:pt x="542" y="7"/>
                    <a:pt x="542" y="7"/>
                    <a:pt x="542" y="7"/>
                  </a:cubicBezTo>
                  <a:cubicBezTo>
                    <a:pt x="507" y="7"/>
                    <a:pt x="507" y="7"/>
                    <a:pt x="507" y="7"/>
                  </a:cubicBezTo>
                  <a:cubicBezTo>
                    <a:pt x="507" y="148"/>
                    <a:pt x="507" y="148"/>
                    <a:pt x="507" y="148"/>
                  </a:cubicBezTo>
                  <a:cubicBezTo>
                    <a:pt x="542" y="148"/>
                    <a:pt x="542" y="148"/>
                    <a:pt x="542" y="148"/>
                  </a:cubicBezTo>
                  <a:cubicBezTo>
                    <a:pt x="542" y="109"/>
                    <a:pt x="542" y="109"/>
                    <a:pt x="542" y="109"/>
                  </a:cubicBezTo>
                  <a:cubicBezTo>
                    <a:pt x="564" y="86"/>
                    <a:pt x="564" y="86"/>
                    <a:pt x="564" y="86"/>
                  </a:cubicBezTo>
                  <a:cubicBezTo>
                    <a:pt x="605" y="148"/>
                    <a:pt x="605" y="148"/>
                    <a:pt x="605" y="148"/>
                  </a:cubicBezTo>
                  <a:cubicBezTo>
                    <a:pt x="647" y="148"/>
                    <a:pt x="647" y="148"/>
                    <a:pt x="647" y="148"/>
                  </a:cubicBezTo>
                  <a:cubicBezTo>
                    <a:pt x="592" y="65"/>
                    <a:pt x="592" y="65"/>
                    <a:pt x="592" y="65"/>
                  </a:cubicBezTo>
                  <a:lnTo>
                    <a:pt x="645" y="7"/>
                  </a:lnTo>
                  <a:close/>
                  <a:moveTo>
                    <a:pt x="705" y="90"/>
                  </a:moveTo>
                  <a:cubicBezTo>
                    <a:pt x="764" y="90"/>
                    <a:pt x="764" y="90"/>
                    <a:pt x="764" y="90"/>
                  </a:cubicBezTo>
                  <a:cubicBezTo>
                    <a:pt x="764" y="62"/>
                    <a:pt x="764" y="62"/>
                    <a:pt x="764" y="62"/>
                  </a:cubicBezTo>
                  <a:cubicBezTo>
                    <a:pt x="705" y="62"/>
                    <a:pt x="705" y="62"/>
                    <a:pt x="705" y="62"/>
                  </a:cubicBezTo>
                  <a:cubicBezTo>
                    <a:pt x="705" y="37"/>
                    <a:pt x="705" y="37"/>
                    <a:pt x="705" y="37"/>
                  </a:cubicBezTo>
                  <a:cubicBezTo>
                    <a:pt x="787" y="37"/>
                    <a:pt x="787" y="37"/>
                    <a:pt x="787" y="37"/>
                  </a:cubicBezTo>
                  <a:cubicBezTo>
                    <a:pt x="787" y="7"/>
                    <a:pt x="787" y="7"/>
                    <a:pt x="787" y="7"/>
                  </a:cubicBezTo>
                  <a:cubicBezTo>
                    <a:pt x="670" y="7"/>
                    <a:pt x="670" y="7"/>
                    <a:pt x="670" y="7"/>
                  </a:cubicBezTo>
                  <a:cubicBezTo>
                    <a:pt x="670" y="148"/>
                    <a:pt x="670" y="148"/>
                    <a:pt x="670" y="148"/>
                  </a:cubicBezTo>
                  <a:cubicBezTo>
                    <a:pt x="790" y="148"/>
                    <a:pt x="790" y="148"/>
                    <a:pt x="790" y="148"/>
                  </a:cubicBezTo>
                  <a:cubicBezTo>
                    <a:pt x="790" y="119"/>
                    <a:pt x="790" y="119"/>
                    <a:pt x="790" y="119"/>
                  </a:cubicBezTo>
                  <a:cubicBezTo>
                    <a:pt x="705" y="119"/>
                    <a:pt x="705" y="119"/>
                    <a:pt x="705" y="119"/>
                  </a:cubicBezTo>
                  <a:lnTo>
                    <a:pt x="705" y="90"/>
                  </a:lnTo>
                  <a:close/>
                  <a:moveTo>
                    <a:pt x="954" y="148"/>
                  </a:moveTo>
                  <a:cubicBezTo>
                    <a:pt x="915" y="148"/>
                    <a:pt x="915" y="148"/>
                    <a:pt x="915" y="148"/>
                  </a:cubicBezTo>
                  <a:cubicBezTo>
                    <a:pt x="885" y="96"/>
                    <a:pt x="885" y="96"/>
                    <a:pt x="885" y="96"/>
                  </a:cubicBezTo>
                  <a:cubicBezTo>
                    <a:pt x="858" y="96"/>
                    <a:pt x="858" y="96"/>
                    <a:pt x="858" y="96"/>
                  </a:cubicBezTo>
                  <a:cubicBezTo>
                    <a:pt x="858" y="148"/>
                    <a:pt x="858" y="148"/>
                    <a:pt x="858" y="148"/>
                  </a:cubicBezTo>
                  <a:cubicBezTo>
                    <a:pt x="823" y="148"/>
                    <a:pt x="823" y="148"/>
                    <a:pt x="823" y="148"/>
                  </a:cubicBezTo>
                  <a:cubicBezTo>
                    <a:pt x="823" y="7"/>
                    <a:pt x="823" y="7"/>
                    <a:pt x="823" y="7"/>
                  </a:cubicBezTo>
                  <a:cubicBezTo>
                    <a:pt x="907" y="7"/>
                    <a:pt x="907" y="7"/>
                    <a:pt x="907" y="7"/>
                  </a:cubicBezTo>
                  <a:cubicBezTo>
                    <a:pt x="934" y="7"/>
                    <a:pt x="952" y="24"/>
                    <a:pt x="952" y="51"/>
                  </a:cubicBezTo>
                  <a:cubicBezTo>
                    <a:pt x="952" y="71"/>
                    <a:pt x="940" y="87"/>
                    <a:pt x="922" y="92"/>
                  </a:cubicBezTo>
                  <a:lnTo>
                    <a:pt x="954" y="148"/>
                  </a:lnTo>
                  <a:close/>
                  <a:moveTo>
                    <a:pt x="915" y="53"/>
                  </a:moveTo>
                  <a:cubicBezTo>
                    <a:pt x="915" y="43"/>
                    <a:pt x="908" y="37"/>
                    <a:pt x="898" y="37"/>
                  </a:cubicBezTo>
                  <a:cubicBezTo>
                    <a:pt x="858" y="37"/>
                    <a:pt x="858" y="37"/>
                    <a:pt x="858" y="37"/>
                  </a:cubicBezTo>
                  <a:cubicBezTo>
                    <a:pt x="858" y="69"/>
                    <a:pt x="858" y="69"/>
                    <a:pt x="858" y="69"/>
                  </a:cubicBezTo>
                  <a:cubicBezTo>
                    <a:pt x="898" y="69"/>
                    <a:pt x="898" y="69"/>
                    <a:pt x="898" y="69"/>
                  </a:cubicBezTo>
                  <a:cubicBezTo>
                    <a:pt x="910" y="69"/>
                    <a:pt x="915" y="62"/>
                    <a:pt x="915" y="53"/>
                  </a:cubicBezTo>
                  <a:close/>
                </a:path>
              </a:pathLst>
            </a:cu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4AC1C0EC-283F-4ACC-9E16-CB609C904E34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6533" y="4038"/>
              <a:ext cx="62" cy="22"/>
            </a:xfrm>
            <a:prstGeom prst="rect">
              <a:avLst/>
            </a:pr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D134CAF4-C635-4B96-89F4-82F80D1AF295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48"/>
              <a:ext cx="216" cy="96"/>
            </a:xfrm>
            <a:prstGeom prst="rect">
              <a:avLst/>
            </a:pr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0567A878-A3DB-4B36-A7B9-AAB33B5E3BA7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0"/>
              <a:ext cx="216" cy="72"/>
            </a:xfrm>
            <a:prstGeom prst="rect">
              <a:avLst/>
            </a:pr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A3F985E2-5312-4ED4-8FB0-9D8530500E71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288"/>
              <a:ext cx="216" cy="72"/>
            </a:xfrm>
            <a:prstGeom prst="rect">
              <a:avLst/>
            </a:pr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CAAA893F-AF4C-485A-AB48-7B8E29047F85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432"/>
              <a:ext cx="216" cy="72"/>
            </a:xfrm>
            <a:prstGeom prst="rect">
              <a:avLst/>
            </a:pr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EB87862A-E701-47A0-BA85-74ADC14A291C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1008"/>
              <a:ext cx="216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3F886653-4F10-4579-AC9B-E0001CD400CD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1728"/>
              <a:ext cx="216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EDD5C9EC-9DD5-4429-9C91-A35211A724E8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1872"/>
              <a:ext cx="216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5FF92020-6EEC-4C3A-94BC-420AB1D4D2FB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2376"/>
              <a:ext cx="216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11B1E0CF-D7CF-4E95-9E4F-0CD3337A1176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3816"/>
              <a:ext cx="216" cy="72"/>
            </a:xfrm>
            <a:prstGeom prst="rect">
              <a:avLst/>
            </a:pr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6D0091D5-EE1C-4A7B-8A00-366B6632979B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3960"/>
              <a:ext cx="216" cy="72"/>
            </a:xfrm>
            <a:prstGeom prst="rect">
              <a:avLst/>
            </a:prstGeom>
            <a:solidFill>
              <a:srgbClr val="42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D918C0D3-535E-482A-893E-A7CCE97B1CD0}"/>
                </a:ext>
              </a:extLst>
            </p:cNvPr>
            <p:cNvSpPr>
              <a:spLocks noSelect="1" noChangeArrowheads="1"/>
            </p:cNvSpPr>
            <p:nvPr/>
          </p:nvSpPr>
          <p:spPr bwMode="auto">
            <a:xfrm>
              <a:off x="457" y="4248"/>
              <a:ext cx="216" cy="72"/>
            </a:xfrm>
            <a:prstGeom prst="rect">
              <a:avLst/>
            </a:prstGeom>
            <a:solidFill>
              <a:srgbClr val="C49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jdelijke aanduiding voor titel 1"/>
          <p:cNvSpPr>
            <a:spLocks noGrp="1" noSelect="1"/>
          </p:cNvSpPr>
          <p:nvPr>
            <p:ph type="title"/>
          </p:nvPr>
        </p:nvSpPr>
        <p:spPr bwMode="gray">
          <a:xfrm>
            <a:off x="1800000" y="800100"/>
            <a:ext cx="9631943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l-NL" noProof="1"/>
              <a:t>[Titel]</a:t>
            </a:r>
          </a:p>
        </p:txBody>
      </p:sp>
      <p:sp>
        <p:nvSpPr>
          <p:cNvPr id="3" name="Tijdelijke aanduiding voor tekst 2 (JU-Free)"/>
          <p:cNvSpPr>
            <a:spLocks noGrp="1"/>
          </p:cNvSpPr>
          <p:nvPr>
            <p:ph type="body" idx="1"/>
          </p:nvPr>
        </p:nvSpPr>
        <p:spPr bwMode="gray">
          <a:xfrm>
            <a:off x="1800000" y="2016000"/>
            <a:ext cx="9630000" cy="37792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noProof="1"/>
              <a:t>JU-LEVEL1=Opsomming teken 1e niveau</a:t>
            </a:r>
          </a:p>
          <a:p>
            <a:pPr lvl="1"/>
            <a:r>
              <a:rPr lang="nl-NL" noProof="1"/>
              <a:t>JU-LEVEL2=Opsomming nummer 1e niveau</a:t>
            </a:r>
          </a:p>
          <a:p>
            <a:pPr lvl="2"/>
            <a:r>
              <a:rPr lang="nl-NL" noProof="1"/>
              <a:t>JU-LEVEL3=Opsomming teken 2e niveau</a:t>
            </a:r>
          </a:p>
          <a:p>
            <a:pPr lvl="3"/>
            <a:r>
              <a:rPr lang="nl-NL" noProof="1"/>
              <a:t>JU-LEVEL4=Basistekst</a:t>
            </a:r>
          </a:p>
          <a:p>
            <a:pPr lvl="4"/>
            <a:r>
              <a:rPr lang="nl-NL" noProof="1"/>
              <a:t>JU-LEVEL5=Kop </a:t>
            </a:r>
          </a:p>
          <a:p>
            <a:pPr lvl="5"/>
            <a:r>
              <a:rPr lang="nl-NL" noProof="1"/>
              <a:t>JU-LEVEL6=Tussenkop</a:t>
            </a:r>
          </a:p>
          <a:p>
            <a:pPr lvl="6"/>
            <a:r>
              <a:rPr lang="nl-NL" noProof="1"/>
              <a:t>JU-LEVEL7=Tussenkop kleur</a:t>
            </a:r>
          </a:p>
          <a:p>
            <a:pPr lvl="7"/>
            <a:r>
              <a:rPr lang="nl-NL" noProof="1"/>
              <a:t>JU-LEVEL8=Zwevend 1e niveau</a:t>
            </a:r>
          </a:p>
          <a:p>
            <a:pPr lvl="8"/>
            <a:r>
              <a:rPr lang="nl-NL" noProof="1"/>
              <a:t>JU-LEVEL9=Zwevend 2e niveau</a:t>
            </a:r>
          </a:p>
        </p:txBody>
      </p:sp>
      <p:sp>
        <p:nvSpPr>
          <p:cNvPr id="4" name="Tijdelijke aanduiding voor datum 3"/>
          <p:cNvSpPr>
            <a:spLocks noGrp="1" noSelect="1"/>
          </p:cNvSpPr>
          <p:nvPr>
            <p:ph type="dt" sz="half" idx="2"/>
          </p:nvPr>
        </p:nvSpPr>
        <p:spPr bwMode="gray">
          <a:xfrm>
            <a:off x="7248128" y="6274595"/>
            <a:ext cx="1260222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2923B9C5-BE15-4844-92EA-6B5A4B794705}" type="datetime4">
              <a:rPr lang="nl-NL" noProof="1" smtClean="0"/>
              <a:t>26 maart 2024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 noSelect="1"/>
          </p:cNvSpPr>
          <p:nvPr>
            <p:ph type="ftr" sz="quarter" idx="3"/>
          </p:nvPr>
        </p:nvSpPr>
        <p:spPr bwMode="gray">
          <a:xfrm>
            <a:off x="1800000" y="6274595"/>
            <a:ext cx="5040000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l-NL" noProof="1"/>
              <a:t>[Voettekst]</a:t>
            </a:r>
          </a:p>
        </p:txBody>
      </p:sp>
      <p:sp>
        <p:nvSpPr>
          <p:cNvPr id="6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8557920" y="6274595"/>
            <a:ext cx="389588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l-NL" noProof="1"/>
              <a:t>| </a:t>
            </a:r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0" r:id="rId2"/>
    <p:sldLayoutId id="2147483717" r:id="rId3"/>
    <p:sldLayoutId id="2147483718" r:id="rId4"/>
    <p:sldLayoutId id="2147483711" r:id="rId5"/>
    <p:sldLayoutId id="2147483713" r:id="rId6"/>
    <p:sldLayoutId id="2147483714" r:id="rId7"/>
  </p:sldLayoutIdLst>
  <p:hf sldNum="0" hdr="0" ftr="0" dt="0"/>
  <p:txStyles>
    <p:titleStyle>
      <a:lvl1pPr algn="l" defTabSz="1088610" rtl="0" eaLnBrk="1" latinLnBrk="0" hangingPunct="1">
        <a:spcBef>
          <a:spcPct val="0"/>
        </a:spcBef>
        <a:buNone/>
        <a:defRPr sz="3801" b="0" kern="1200" spc="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1088610" rtl="0" eaLnBrk="1" latinLnBrk="0" hangingPunct="1">
        <a:lnSpc>
          <a:spcPct val="120000"/>
        </a:lnSpc>
        <a:spcBef>
          <a:spcPts val="0"/>
        </a:spcBef>
        <a:buClr>
          <a:schemeClr val="accent1"/>
        </a:buClr>
        <a:buFont typeface="Arial" pitchFamily="34" charset="0"/>
        <a:buChar char="•"/>
        <a:defRPr sz="2000" b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88000" indent="-288000" algn="l" defTabSz="1088610" rtl="0" eaLnBrk="1" latinLnBrk="0" hangingPunct="1">
        <a:lnSpc>
          <a:spcPct val="120000"/>
        </a:lnSpc>
        <a:spcBef>
          <a:spcPts val="0"/>
        </a:spcBef>
        <a:buFont typeface="+mj-lt"/>
        <a:buAutoNum type="arabicPeriod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576000" indent="-288000" algn="l" defTabSz="1088610" rtl="0" eaLnBrk="1" latinLnBrk="0" hangingPunct="1">
        <a:lnSpc>
          <a:spcPct val="120000"/>
        </a:lnSpc>
        <a:spcBef>
          <a:spcPts val="0"/>
        </a:spcBef>
        <a:buFont typeface="Georgia" panose="02040502050405020303" pitchFamily="18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88610" rtl="0" eaLnBrk="1" latinLnBrk="0" hangingPunct="1">
        <a:lnSpc>
          <a:spcPct val="120000"/>
        </a:lnSpc>
        <a:spcBef>
          <a:spcPts val="0"/>
        </a:spcBef>
        <a:buFont typeface="Arial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88610" rtl="0" eaLnBrk="1" latinLnBrk="0" hangingPunct="1">
        <a:lnSpc>
          <a:spcPct val="120000"/>
        </a:lnSpc>
        <a:spcBef>
          <a:spcPts val="0"/>
        </a:spcBef>
        <a:buFont typeface="Arial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1088610" rtl="0" eaLnBrk="1" latinLnBrk="0" hangingPunct="1">
        <a:lnSpc>
          <a:spcPct val="120000"/>
        </a:lnSpc>
        <a:spcBef>
          <a:spcPts val="0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1088610" rtl="0" eaLnBrk="1" latinLnBrk="0" hangingPunct="1">
        <a:lnSpc>
          <a:spcPct val="120000"/>
        </a:lnSpc>
        <a:spcBef>
          <a:spcPts val="0"/>
        </a:spcBef>
        <a:buFont typeface="Arial" pitchFamily="34" charset="0"/>
        <a:buNone/>
        <a:defRPr sz="2000" b="1" kern="1200">
          <a:solidFill>
            <a:schemeClr val="accent1"/>
          </a:solidFill>
          <a:latin typeface="+mn-lt"/>
          <a:ea typeface="+mn-ea"/>
          <a:cs typeface="+mn-cs"/>
        </a:defRPr>
      </a:lvl7pPr>
      <a:lvl8pPr marL="288000" indent="0" algn="l" defTabSz="1088610" rtl="0" eaLnBrk="1" latinLnBrk="0" hangingPunct="1">
        <a:lnSpc>
          <a:spcPct val="120000"/>
        </a:lnSpc>
        <a:spcBef>
          <a:spcPts val="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576000" indent="0" algn="l" defTabSz="1088610" rtl="0" eaLnBrk="1" latinLnBrk="0" hangingPunct="1">
        <a:lnSpc>
          <a:spcPct val="120000"/>
        </a:lnSpc>
        <a:spcBef>
          <a:spcPts val="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306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610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916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222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526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831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137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442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rwey-jonker.nl/publicatie/vadercontact-in-de-opvan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>
            <a:extLst>
              <a:ext uri="{FF2B5EF4-FFF2-40B4-BE49-F238E27FC236}">
                <a16:creationId xmlns:a16="http://schemas.microsoft.com/office/drawing/2014/main" id="{4041EB66-B589-4441-9720-CD19B392F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046" y="2740928"/>
            <a:ext cx="9847570" cy="1398313"/>
          </a:xfrm>
        </p:spPr>
        <p:txBody>
          <a:bodyPr/>
          <a:lstStyle/>
          <a:p>
            <a:r>
              <a:rPr lang="nl-NL"/>
              <a:t>Vadercontact in de opvang</a:t>
            </a: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36151201-5918-4D1C-A7D6-4CF4382CF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3266" y="4005064"/>
            <a:ext cx="9000000" cy="1032541"/>
          </a:xfrm>
        </p:spPr>
        <p:txBody>
          <a:bodyPr/>
          <a:lstStyle/>
          <a:p>
            <a:r>
              <a:rPr lang="nl-NL"/>
              <a:t>Een onderzoek naar de rol en verantwoordelijkheid van de opvang gedurende de periode dat moeder en kinderen in de opvang verblijven wegens huiselijk geweld</a:t>
            </a:r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EA635C80-4A76-452A-97F5-020451783B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Milou Lünnemann, Mathilde Compagner, Katinka Lünnemann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1D3914A-8D6D-4FA0-B397-F2EE06A70F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/>
              <a:t>18 maart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91A74A-EAB8-12DE-E841-B75C666AD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464" y="764704"/>
            <a:ext cx="9631943" cy="1143000"/>
          </a:xfrm>
        </p:spPr>
        <p:txBody>
          <a:bodyPr/>
          <a:lstStyle/>
          <a:p>
            <a:r>
              <a:rPr lang="nl-NL"/>
              <a:t>Aanbevelingen voor de opvang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8CAFD5-C472-488E-6D1E-EEFEA10BC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464" y="1700808"/>
            <a:ext cx="10657184" cy="4094427"/>
          </a:xfrm>
        </p:spPr>
        <p:txBody>
          <a:bodyPr/>
          <a:lstStyle/>
          <a:p>
            <a:r>
              <a:rPr lang="nl-NL"/>
              <a:t>Vergroot kennis en expertise: forensisch psychologische kennis; gespreksvaardigheden; weet de routes naar kennis en expertise bij anderen</a:t>
            </a:r>
          </a:p>
          <a:p>
            <a:endParaRPr lang="nl-NL"/>
          </a:p>
          <a:p>
            <a:r>
              <a:rPr lang="nl-NL"/>
              <a:t>Maak praten met kinderen onderdeel van de werkwijze; gehoord worden, praten over wensen, vragen, angsten, zorgen = belangrijk voor herstel</a:t>
            </a:r>
          </a:p>
          <a:p>
            <a:endParaRPr lang="nl-NL"/>
          </a:p>
          <a:p>
            <a:r>
              <a:rPr lang="nl-NL"/>
              <a:t>Zorg voor een overzicht van het hulpaanbod voor achterblijvende ouder (vader)</a:t>
            </a:r>
          </a:p>
          <a:p>
            <a:endParaRPr lang="nl-NL"/>
          </a:p>
          <a:p>
            <a:r>
              <a:rPr lang="nl-NL"/>
              <a:t>Maak helder wat opvang kan bieden in begeleiden van omgang (verwachtingsmanagement)</a:t>
            </a:r>
          </a:p>
          <a:p>
            <a:r>
              <a:rPr lang="nl-NL"/>
              <a:t>Liefst minimaal 1 begeleid omgangsmoment</a:t>
            </a:r>
          </a:p>
          <a:p>
            <a:pPr lvl="2"/>
            <a:r>
              <a:rPr lang="nl-NL"/>
              <a:t>Maatwerk altijd belangrijk – afhankelijk van route</a:t>
            </a:r>
          </a:p>
          <a:p>
            <a:pPr lvl="2"/>
            <a:r>
              <a:rPr lang="nl-NL"/>
              <a:t>Eerst besluit nemen, dan vorm invullen</a:t>
            </a:r>
          </a:p>
        </p:txBody>
      </p:sp>
    </p:spTree>
    <p:extLst>
      <p:ext uri="{BB962C8B-B14F-4D97-AF65-F5344CB8AC3E}">
        <p14:creationId xmlns:p14="http://schemas.microsoft.com/office/powerpoint/2010/main" val="2149640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52C0DD-6E81-AC2E-D666-DA1866CB6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Aanbevelingen vervolgonderzoek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2CA056-40C2-D269-3B5D-B0CC7F42C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Beproef de werkwijze in de praktijk, evalueer en doorontwikkeling</a:t>
            </a:r>
          </a:p>
          <a:p>
            <a:endParaRPr lang="nl-NL"/>
          </a:p>
          <a:p>
            <a:r>
              <a:rPr lang="nl-NL"/>
              <a:t>Aandacht voor mannen in de opvang</a:t>
            </a:r>
          </a:p>
          <a:p>
            <a:pPr lvl="2"/>
            <a:r>
              <a:rPr lang="nl-NL"/>
              <a:t>Situatie is vaak anders (kinderen niet mee)</a:t>
            </a:r>
          </a:p>
          <a:p>
            <a:pPr lvl="2"/>
            <a:r>
              <a:rPr lang="nl-NL"/>
              <a:t>Rol opvang dus anders, behoefte professionals voor handvatten</a:t>
            </a:r>
          </a:p>
        </p:txBody>
      </p:sp>
    </p:spTree>
    <p:extLst>
      <p:ext uri="{BB962C8B-B14F-4D97-AF65-F5344CB8AC3E}">
        <p14:creationId xmlns:p14="http://schemas.microsoft.com/office/powerpoint/2010/main" val="271811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>
            <a:extLst>
              <a:ext uri="{FF2B5EF4-FFF2-40B4-BE49-F238E27FC236}">
                <a16:creationId xmlns:a16="http://schemas.microsoft.com/office/drawing/2014/main" id="{4041EB66-B589-4441-9720-CD19B392F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046" y="2740928"/>
            <a:ext cx="9847570" cy="1398313"/>
          </a:xfrm>
        </p:spPr>
        <p:txBody>
          <a:bodyPr/>
          <a:lstStyle/>
          <a:p>
            <a:r>
              <a:rPr lang="nl-NL"/>
              <a:t>Vadercontact in de opvang</a:t>
            </a: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36151201-5918-4D1C-A7D6-4CF4382CF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3266" y="4005064"/>
            <a:ext cx="9000000" cy="1032541"/>
          </a:xfrm>
        </p:spPr>
        <p:txBody>
          <a:bodyPr/>
          <a:lstStyle/>
          <a:p>
            <a:r>
              <a:rPr lang="nl-NL"/>
              <a:t>Afwegingskader en handleiding</a:t>
            </a:r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EA635C80-4A76-452A-97F5-020451783B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Mathilde Compagner, Milou Lünnemann, Katinka Lünnemann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1D3914A-8D6D-4FA0-B397-F2EE06A70F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/>
              <a:t>18 maart 2024</a:t>
            </a:r>
          </a:p>
        </p:txBody>
      </p:sp>
    </p:spTree>
    <p:extLst>
      <p:ext uri="{BB962C8B-B14F-4D97-AF65-F5344CB8AC3E}">
        <p14:creationId xmlns:p14="http://schemas.microsoft.com/office/powerpoint/2010/main" val="2384136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592DC-310E-73CF-B08D-8E52840B8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Afwegingskader en handleiding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D9BA686-5412-17ED-AE92-C7729A8CD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32" y="2039084"/>
            <a:ext cx="10833341" cy="1547621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7A4EAA96-BD48-ED86-78C2-6001CA102A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639" r="85745" b="22485"/>
          <a:stretch/>
        </p:blipFill>
        <p:spPr>
          <a:xfrm>
            <a:off x="983432" y="2929438"/>
            <a:ext cx="1544309" cy="64807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3B0FA4A-C03E-3EA4-8746-E9F3CC1F6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1182" y="4317925"/>
            <a:ext cx="2545382" cy="1750726"/>
          </a:xfrm>
          <a:prstGeom prst="rect">
            <a:avLst/>
          </a:prstGeom>
        </p:spPr>
      </p:pic>
      <p:sp>
        <p:nvSpPr>
          <p:cNvPr id="12" name="Rechthoek: ezelsoor 11">
            <a:extLst>
              <a:ext uri="{FF2B5EF4-FFF2-40B4-BE49-F238E27FC236}">
                <a16:creationId xmlns:a16="http://schemas.microsoft.com/office/drawing/2014/main" id="{6D2FFA73-AC27-35E7-B5E3-E8A06AB8487E}"/>
              </a:ext>
            </a:extLst>
          </p:cNvPr>
          <p:cNvSpPr/>
          <p:nvPr/>
        </p:nvSpPr>
        <p:spPr>
          <a:xfrm>
            <a:off x="6528048" y="4317923"/>
            <a:ext cx="2376264" cy="1750725"/>
          </a:xfrm>
          <a:prstGeom prst="foldedCorner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Zilla Slab" pitchFamily="2" charset="0"/>
              <a:ea typeface="Zilla Slab" pitchFamily="2" charset="0"/>
            </a:endParaRPr>
          </a:p>
          <a:p>
            <a:pPr algn="ctr"/>
            <a:r>
              <a:rPr lang="nl-NL">
                <a:latin typeface="Zilla Slab" pitchFamily="2" charset="0"/>
                <a:ea typeface="Zilla Slab" pitchFamily="2" charset="0"/>
              </a:rPr>
              <a:t>Komen jullie er niet uit? Ga naar ‘Wat als?’ in de handleiding</a:t>
            </a:r>
          </a:p>
        </p:txBody>
      </p:sp>
    </p:spTree>
    <p:extLst>
      <p:ext uri="{BB962C8B-B14F-4D97-AF65-F5344CB8AC3E}">
        <p14:creationId xmlns:p14="http://schemas.microsoft.com/office/powerpoint/2010/main" val="5494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2F9192-B00E-BD9C-245C-76C7EFF3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Vier fasen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9C6F6849-EF25-B1AA-97D2-3BC41D1C27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07010"/>
              </p:ext>
            </p:extLst>
          </p:nvPr>
        </p:nvGraphicFramePr>
        <p:xfrm>
          <a:off x="1800225" y="2016125"/>
          <a:ext cx="9629775" cy="3779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539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CD61D-5C1B-4784-AD30-DA241109D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688" y="2996952"/>
            <a:ext cx="9631943" cy="1143000"/>
          </a:xfrm>
        </p:spPr>
        <p:txBody>
          <a:bodyPr/>
          <a:lstStyle/>
          <a:p>
            <a:r>
              <a:rPr lang="nl-NL"/>
              <a:t>Video-animatie</a:t>
            </a:r>
          </a:p>
        </p:txBody>
      </p:sp>
    </p:spTree>
    <p:extLst>
      <p:ext uri="{BB962C8B-B14F-4D97-AF65-F5344CB8AC3E}">
        <p14:creationId xmlns:p14="http://schemas.microsoft.com/office/powerpoint/2010/main" val="1568368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95609D-F305-8840-CEBD-42A20A985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De basis: vertrouwensband en samenwerkingsrelatie</a:t>
            </a:r>
          </a:p>
        </p:txBody>
      </p:sp>
    </p:spTree>
    <p:extLst>
      <p:ext uri="{BB962C8B-B14F-4D97-AF65-F5344CB8AC3E}">
        <p14:creationId xmlns:p14="http://schemas.microsoft.com/office/powerpoint/2010/main" val="2911337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95609D-F305-8840-CEBD-42A20A985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Fase 1 – Samen uitzoeken</a:t>
            </a:r>
          </a:p>
        </p:txBody>
      </p:sp>
      <p:pic>
        <p:nvPicPr>
          <p:cNvPr id="5" name="Tijdelijke aanduiding voor inhoud 4" descr="Afbeelding met tekst, schermopname, Lettertype&#10;&#10;Automatisch gegenereerde beschrijving">
            <a:extLst>
              <a:ext uri="{FF2B5EF4-FFF2-40B4-BE49-F238E27FC236}">
                <a16:creationId xmlns:a16="http://schemas.microsoft.com/office/drawing/2014/main" id="{D633D40E-FD4D-9910-1BA1-06E355A5D4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484784"/>
            <a:ext cx="6278405" cy="4438232"/>
          </a:xfrm>
        </p:spPr>
      </p:pic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B42B4D3D-AA93-CB28-6474-49109FDE1BE0}"/>
              </a:ext>
            </a:extLst>
          </p:cNvPr>
          <p:cNvSpPr txBox="1">
            <a:spLocks/>
          </p:cNvSpPr>
          <p:nvPr/>
        </p:nvSpPr>
        <p:spPr bwMode="gray">
          <a:xfrm>
            <a:off x="1800000" y="2016000"/>
            <a:ext cx="4584032" cy="37792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88000" indent="-288000" algn="l" defTabSz="108861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Char char="•"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8000" indent="-288000" algn="l" defTabSz="1088610" rtl="0" eaLnBrk="1" latinLnBrk="0" hangingPunct="1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288000" algn="l" defTabSz="1088610" rtl="0" eaLnBrk="1" latinLnBrk="0" hangingPunct="1">
              <a:lnSpc>
                <a:spcPct val="120000"/>
              </a:lnSpc>
              <a:spcBef>
                <a:spcPts val="0"/>
              </a:spcBef>
              <a:buFont typeface="Georgia" panose="02040502050405020303" pitchFamily="18" charset="0"/>
              <a:buChar char="-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88610" rtl="0" eaLnBrk="1" latinLnBrk="0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88610" rtl="0" eaLnBrk="1" latinLnBrk="0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  <a:defRPr sz="2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1088610" rtl="0" eaLnBrk="1" latinLnBrk="0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1088610" rtl="0" eaLnBrk="1" latinLnBrk="0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  <a:defRPr sz="20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88000" indent="0" algn="l" defTabSz="1088610" rtl="0" eaLnBrk="1" latinLnBrk="0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6000" indent="0" algn="l" defTabSz="1088610" rtl="0" eaLnBrk="1" latinLnBrk="0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nl-NL"/>
              <a:t>Intern startoverleg</a:t>
            </a:r>
          </a:p>
          <a:p>
            <a:pPr lvl="0"/>
            <a:r>
              <a:rPr lang="nl-NL"/>
              <a:t>Contact kind en gesprekken tussen hulpverlener en vader/moeder plus eventueel aanvullende screening. </a:t>
            </a:r>
          </a:p>
          <a:p>
            <a:pPr marL="0" lvl="0" indent="0">
              <a:buNone/>
            </a:pPr>
            <a:endParaRPr lang="nl-NL"/>
          </a:p>
          <a:p>
            <a:pPr lvl="0"/>
            <a:r>
              <a:rPr lang="nl-NL" i="1"/>
              <a:t>In principe tijdelijk geen vader-kind contact tijdens deze fase</a:t>
            </a:r>
          </a:p>
        </p:txBody>
      </p:sp>
    </p:spTree>
    <p:extLst>
      <p:ext uri="{BB962C8B-B14F-4D97-AF65-F5344CB8AC3E}">
        <p14:creationId xmlns:p14="http://schemas.microsoft.com/office/powerpoint/2010/main" val="2123552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7ED8B0-C87C-8333-60D7-F2078B341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Fase 1 – Samen uitzoeken</a:t>
            </a:r>
          </a:p>
        </p:txBody>
      </p:sp>
      <p:pic>
        <p:nvPicPr>
          <p:cNvPr id="5" name="Tijdelijke aanduiding voor inhoud 4" descr="Afbeelding met tekst, schermopname, Lettertype, ontwerp&#10;&#10;Automatisch gegenereerde beschrijving">
            <a:extLst>
              <a:ext uri="{FF2B5EF4-FFF2-40B4-BE49-F238E27FC236}">
                <a16:creationId xmlns:a16="http://schemas.microsoft.com/office/drawing/2014/main" id="{D04F8C8B-F933-23C2-F348-FAD419FEC1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1579" b="22155"/>
          <a:stretch/>
        </p:blipFill>
        <p:spPr>
          <a:xfrm>
            <a:off x="131676" y="1484784"/>
            <a:ext cx="11928648" cy="4744601"/>
          </a:xfrm>
          <a:noFill/>
        </p:spPr>
      </p:pic>
    </p:spTree>
    <p:extLst>
      <p:ext uri="{BB962C8B-B14F-4D97-AF65-F5344CB8AC3E}">
        <p14:creationId xmlns:p14="http://schemas.microsoft.com/office/powerpoint/2010/main" val="718466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CD61D-5C1B-4784-AD30-DA241109D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Fase 2 – Samen beslissen</a:t>
            </a:r>
            <a:r>
              <a:rPr lang="nl-NL" sz="4000" i="1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br>
              <a:rPr lang="nl-NL" sz="4000" i="1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nl-NL" sz="2000" i="1">
                <a:solidFill>
                  <a:schemeClr val="accent1">
                    <a:lumMod val="60000"/>
                    <a:lumOff val="40000"/>
                  </a:schemeClr>
                </a:solidFill>
              </a:rPr>
              <a:t>Welke veiligheidszorgen en belangen zijn er? Is vader-kind contact nu veilig mogelijk en zo ja, op welke manier?</a:t>
            </a:r>
            <a:endParaRPr lang="nl-NL" sz="20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E4FF02-29C2-3FD2-A9C3-676FA4214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/>
              <a:t> </a:t>
            </a:r>
          </a:p>
          <a:p>
            <a:r>
              <a:rPr lang="nl-NL"/>
              <a:t>Interdisciplinair overleg over uitkomsten fase 1 </a:t>
            </a:r>
          </a:p>
          <a:p>
            <a:r>
              <a:rPr lang="nl-NL"/>
              <a:t>Terugkoppeling uitkomsten naar kind + vader + moeder</a:t>
            </a:r>
          </a:p>
          <a:p>
            <a:pPr marL="0" indent="0">
              <a:buNone/>
            </a:pPr>
            <a:endParaRPr lang="nl-NL"/>
          </a:p>
          <a:p>
            <a:r>
              <a:rPr lang="nl-NL" i="1"/>
              <a:t>Streeftermijn: binnen 10 dagen eerste beslismoment</a:t>
            </a:r>
            <a:r>
              <a:rPr lang="nl-NL"/>
              <a:t> </a:t>
            </a:r>
          </a:p>
          <a:p>
            <a:endParaRPr lang="nl-NL"/>
          </a:p>
        </p:txBody>
      </p:sp>
      <p:pic>
        <p:nvPicPr>
          <p:cNvPr id="5" name="Graphic 4" descr="Meeting with solid fill">
            <a:extLst>
              <a:ext uri="{FF2B5EF4-FFF2-40B4-BE49-F238E27FC236}">
                <a16:creationId xmlns:a16="http://schemas.microsoft.com/office/drawing/2014/main" id="{B638676C-21F4-E8AB-7732-F04FA1213D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0000" y="4607103"/>
            <a:ext cx="2376264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FE5FA3-2AC7-1CE7-814E-FDF95863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Doel en onderzoeksvragen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D0A6A4-1194-28E4-8E30-53B2815C4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/>
              <a:t>Twee deelonderzoeken met als doel:</a:t>
            </a:r>
          </a:p>
          <a:p>
            <a:pPr marL="457200" indent="-457200">
              <a:buFont typeface="+mj-lt"/>
              <a:buAutoNum type="arabicPeriod"/>
            </a:pPr>
            <a:r>
              <a:rPr lang="nl-NL"/>
              <a:t>Inzicht in huidige werkwijze, knelpunten en oplossingsrichtingen</a:t>
            </a:r>
          </a:p>
          <a:p>
            <a:pPr marL="745200" lvl="2" indent="-457200"/>
            <a:r>
              <a:rPr lang="nl-NL" i="1"/>
              <a:t>Hoe ziet de huidige werkwijze omtrent vader-kind contact tijdens de opvang eruit? </a:t>
            </a:r>
          </a:p>
          <a:p>
            <a:pPr marL="745200" lvl="2" indent="-457200"/>
            <a:r>
              <a:rPr lang="nl-NL" i="1"/>
              <a:t>Welke knelpunten ervaren professionals bij vader-kind contact tijdens de opvang en welke mogelijke oplossingsrichtingen zien professionals? Wat weten we uit de literatuur en wat leren we van de expertmeeting hierover?</a:t>
            </a:r>
          </a:p>
          <a:p>
            <a:endParaRPr lang="nl-NL"/>
          </a:p>
          <a:p>
            <a:pPr marL="457200" indent="-457200">
              <a:buFont typeface="+mj-lt"/>
              <a:buAutoNum type="arabicPeriod" startAt="2"/>
            </a:pPr>
            <a:r>
              <a:rPr lang="nl-NL"/>
              <a:t>Samen met de praktijk op zoek naar handvatten</a:t>
            </a:r>
          </a:p>
          <a:p>
            <a:pPr marL="745200" lvl="2" indent="-457200"/>
            <a:r>
              <a:rPr lang="nl-NL" i="1"/>
              <a:t>Hoe vertalen de uitkomsten uit deelonderzoek 1 zich naar handvatten in de praktijk voor professionals werkzaam in de opvang?</a:t>
            </a:r>
          </a:p>
        </p:txBody>
      </p:sp>
    </p:spTree>
    <p:extLst>
      <p:ext uri="{BB962C8B-B14F-4D97-AF65-F5344CB8AC3E}">
        <p14:creationId xmlns:p14="http://schemas.microsoft.com/office/powerpoint/2010/main" val="1912290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09CC87-F871-D35C-D5C3-9FA648B75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Fase 3 – Samen vormgeven</a:t>
            </a:r>
            <a:r>
              <a:rPr lang="nl-NL" sz="4000" i="1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br>
              <a:rPr lang="nl-NL" sz="4000" i="1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nl-NL" sz="2000" i="1">
                <a:solidFill>
                  <a:schemeClr val="accent1">
                    <a:lumMod val="60000"/>
                    <a:lumOff val="40000"/>
                  </a:schemeClr>
                </a:solidFill>
              </a:rPr>
              <a:t>Hoe in de praktijk samen vormgeven aan het contact?</a:t>
            </a:r>
            <a:endParaRPr lang="nl-NL" sz="20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52325A-6342-ED92-3734-7EDF277AD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000" y="2016000"/>
            <a:ext cx="7536360" cy="3779235"/>
          </a:xfrm>
        </p:spPr>
        <p:txBody>
          <a:bodyPr/>
          <a:lstStyle/>
          <a:p>
            <a:r>
              <a:rPr lang="nl-NL"/>
              <a:t>Maak samen een plan van aanpak</a:t>
            </a:r>
          </a:p>
          <a:p>
            <a:r>
              <a:rPr lang="nl-NL"/>
              <a:t>Stem af of de vrouwenopvang of netwerkpartner het contact begeleidt of toewerkt naar eventueel contact in de toekomst (indien van toepassing)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3B65270-B30B-455E-EEBF-7F1ED9BA3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0376" y="800100"/>
            <a:ext cx="2055249" cy="537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291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0AC26-ACD7-F536-5B4C-2FEE87E8C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00" y="800100"/>
            <a:ext cx="10128648" cy="1143000"/>
          </a:xfrm>
        </p:spPr>
        <p:txBody>
          <a:bodyPr/>
          <a:lstStyle/>
          <a:p>
            <a:r>
              <a:rPr lang="nl-NL"/>
              <a:t>Fase 4 – Samen monitoren en evalueren</a:t>
            </a:r>
            <a:br>
              <a:rPr lang="nl-NL"/>
            </a:br>
            <a:r>
              <a:rPr lang="nl-NL" sz="2000" i="1">
                <a:solidFill>
                  <a:schemeClr val="accent1">
                    <a:lumMod val="60000"/>
                    <a:lumOff val="40000"/>
                  </a:schemeClr>
                </a:solidFill>
              </a:rPr>
              <a:t>Hoe is de situatie op de vijf veiligheidscriteria nu? </a:t>
            </a:r>
            <a:br>
              <a:rPr lang="nl-NL" sz="2000" i="1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nl-NL" sz="2000" i="1">
                <a:solidFill>
                  <a:schemeClr val="accent1">
                    <a:lumMod val="60000"/>
                    <a:lumOff val="40000"/>
                  </a:schemeClr>
                </a:solidFill>
              </a:rPr>
              <a:t>Hoe loopt (evt.) vader-kind contact? </a:t>
            </a:r>
            <a:br>
              <a:rPr lang="nl-NL" i="1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4021F9-BE5D-C537-8C3E-BDB8C2553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000" y="2276872"/>
            <a:ext cx="9630000" cy="2006195"/>
          </a:xfrm>
        </p:spPr>
        <p:txBody>
          <a:bodyPr/>
          <a:lstStyle/>
          <a:p>
            <a:pPr marL="0" indent="0">
              <a:buNone/>
            </a:pPr>
            <a:r>
              <a:rPr lang="nl-NL"/>
              <a:t> </a:t>
            </a:r>
          </a:p>
          <a:p>
            <a:r>
              <a:rPr lang="nl-NL"/>
              <a:t>Gesprekken met alle gezinsleden, professionals en sociale netwerk</a:t>
            </a:r>
          </a:p>
          <a:p>
            <a:r>
              <a:rPr lang="nl-NL"/>
              <a:t>Regelmatig interdisciplinair overleg a.d.h.v. de vijf veiligheidscriteria</a:t>
            </a:r>
          </a:p>
        </p:txBody>
      </p:sp>
      <p:pic>
        <p:nvPicPr>
          <p:cNvPr id="7" name="Graphic 6" descr="Herhalen silhouet">
            <a:extLst>
              <a:ext uri="{FF2B5EF4-FFF2-40B4-BE49-F238E27FC236}">
                <a16:creationId xmlns:a16="http://schemas.microsoft.com/office/drawing/2014/main" id="{B15A1FC5-083A-D9AC-304E-AD6FA2F197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47927" y="3691552"/>
            <a:ext cx="2366347" cy="236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317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F3E8A635-B698-CA99-AE83-655705DAFF9A}"/>
              </a:ext>
            </a:extLst>
          </p:cNvPr>
          <p:cNvSpPr txBox="1">
            <a:spLocks/>
          </p:cNvSpPr>
          <p:nvPr/>
        </p:nvSpPr>
        <p:spPr bwMode="gray">
          <a:xfrm>
            <a:off x="1343472" y="1196752"/>
            <a:ext cx="10441160" cy="482453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088610" rtl="0" eaLnBrk="1" latinLnBrk="0" hangingPunct="1">
              <a:spcBef>
                <a:spcPct val="0"/>
              </a:spcBef>
              <a:buNone/>
              <a:defRPr sz="3801" b="0" kern="1200" spc="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base"/>
            <a:r>
              <a:rPr lang="nl-NL" dirty="0"/>
              <a:t>Meer kijken, lezen of weten?​</a:t>
            </a:r>
            <a:br>
              <a:rPr lang="nl-NL" dirty="0">
                <a:solidFill>
                  <a:srgbClr val="423C3D"/>
                </a:solidFill>
                <a:latin typeface="Arial" panose="020B0604020202020204" pitchFamily="34" charset="0"/>
              </a:rPr>
            </a:br>
            <a:br>
              <a:rPr lang="nl-NL" dirty="0">
                <a:solidFill>
                  <a:srgbClr val="423C3D"/>
                </a:solidFill>
                <a:latin typeface="Arial" panose="020B0604020202020204" pitchFamily="34" charset="0"/>
              </a:rPr>
            </a:br>
            <a:br>
              <a:rPr lang="nl-NL" dirty="0">
                <a:solidFill>
                  <a:srgbClr val="423C3D"/>
                </a:solidFill>
                <a:latin typeface="Arial" panose="020B0604020202020204" pitchFamily="34" charset="0"/>
              </a:rPr>
            </a:br>
            <a:r>
              <a:rPr lang="nl-NL" sz="1800" dirty="0">
                <a:solidFill>
                  <a:srgbClr val="423C3D"/>
                </a:solidFill>
                <a:latin typeface="Zilla Slab Light" pitchFamily="2" charset="0"/>
              </a:rPr>
              <a:t>Achtergrondrapport, handleiding en afwegingskader zijn te vinden op de </a:t>
            </a:r>
            <a:r>
              <a:rPr lang="nl-NL" sz="1800" dirty="0">
                <a:solidFill>
                  <a:srgbClr val="423C3D"/>
                </a:solidFill>
                <a:latin typeface="Zilla Slab Light" pitchFamily="2" charset="0"/>
                <a:hlinkClick r:id="rId2"/>
              </a:rPr>
              <a:t>website van het Verwey-Jonker Instituut </a:t>
            </a:r>
            <a:endParaRPr lang="nl-NL" sz="1800" dirty="0">
              <a:solidFill>
                <a:srgbClr val="423C3D"/>
              </a:solidFill>
              <a:latin typeface="Zilla Slab Light" pitchFamily="2" charset="0"/>
            </a:endParaRPr>
          </a:p>
          <a:p>
            <a:pPr lvl="0" fontAlgn="base"/>
            <a:endParaRPr lang="nl-NL" sz="1800" dirty="0">
              <a:solidFill>
                <a:srgbClr val="423C3D"/>
              </a:solidFill>
              <a:latin typeface="Zilla Slab Light" pitchFamily="2" charset="0"/>
            </a:endParaRPr>
          </a:p>
          <a:p>
            <a:pPr lvl="0" fontAlgn="base"/>
            <a:endParaRPr lang="nl-NL" sz="1600" dirty="0"/>
          </a:p>
          <a:p>
            <a:pPr lvl="0" fontAlgn="base"/>
            <a:endParaRPr lang="nl-NL" dirty="0"/>
          </a:p>
          <a:p>
            <a:pPr lvl="0" fontAlgn="base"/>
            <a:br>
              <a:rPr lang="nl-NL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903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52D95-589C-5376-07A6-314DD6DC9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Focus van het 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BFABAC-FA9E-ED7A-03D5-65FAE7BD1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Eerste periode dat vrouwen en kinderen in de opvang verblijven vanwege huiselijk geweld, maar wel oog voor periode daarna</a:t>
            </a:r>
          </a:p>
          <a:p>
            <a:pPr lvl="2"/>
            <a:r>
              <a:rPr lang="nl-NL"/>
              <a:t>Ambulante begeleiding vanuit de opvang is buiten beschouwing gelaten</a:t>
            </a:r>
          </a:p>
          <a:p>
            <a:endParaRPr lang="nl-NL"/>
          </a:p>
          <a:p>
            <a:r>
              <a:rPr lang="nl-NL"/>
              <a:t>Onderzoek gericht op vrouwen in de opvang</a:t>
            </a:r>
          </a:p>
          <a:p>
            <a:pPr lvl="2"/>
            <a:r>
              <a:rPr lang="nl-NL"/>
              <a:t>Verkennend onderzoek naar mannen die in de opvang komen vanwege geweld </a:t>
            </a:r>
          </a:p>
          <a:p>
            <a:pPr marL="288000" lvl="2" indent="0">
              <a:buNone/>
            </a:pPr>
            <a:r>
              <a:rPr lang="nl-NL"/>
              <a:t>	-&gt; hele andere situaties</a:t>
            </a:r>
          </a:p>
          <a:p>
            <a:pPr marL="288000" lvl="2" indent="0">
              <a:buNone/>
            </a:pPr>
            <a:endParaRPr lang="nl-NL"/>
          </a:p>
          <a:p>
            <a:pPr marL="288000" lvl="2" indent="0">
              <a:buNone/>
            </a:pPr>
            <a:r>
              <a:rPr lang="nl-NL"/>
              <a:t>Dataverzameling vond plaats bij drie opvangorganisaties: Blijf Groep, Moviera en Sterk Huis. </a:t>
            </a:r>
          </a:p>
          <a:p>
            <a:pPr marL="288000" lvl="2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4497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52D95-589C-5376-07A6-314DD6DC9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Wat hebben we gedaan – deel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BFABAC-FA9E-ED7A-03D5-65FAE7BD1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343" y="1539382"/>
            <a:ext cx="11305256" cy="3779235"/>
          </a:xfrm>
        </p:spPr>
        <p:txBody>
          <a:bodyPr/>
          <a:lstStyle/>
          <a:p>
            <a:pPr marL="0" indent="0">
              <a:buNone/>
            </a:pPr>
            <a:r>
              <a:rPr lang="nl-NL"/>
              <a:t>Deelonderzoek 1: Inzicht in huidige werkwijze, knelpunten en oplossingsrichtingen</a:t>
            </a:r>
          </a:p>
          <a:p>
            <a:endParaRPr lang="nl-NL"/>
          </a:p>
          <a:p>
            <a:pPr lvl="2"/>
            <a:r>
              <a:rPr lang="nl-NL" b="1"/>
              <a:t>Oriënterende gesprekken </a:t>
            </a:r>
            <a:r>
              <a:rPr lang="nl-NL"/>
              <a:t>met verschillende professionals (11): beeld van werkwijze</a:t>
            </a:r>
          </a:p>
          <a:p>
            <a:pPr lvl="2"/>
            <a:r>
              <a:rPr lang="nl-NL" b="1"/>
              <a:t>Literatuurstudie</a:t>
            </a:r>
            <a:r>
              <a:rPr lang="nl-NL"/>
              <a:t>: contact en omgang met vaders als kinderen in opvang zitten, impact op kinderen, wat wordt in het buitenland gedaan / ingezet</a:t>
            </a:r>
          </a:p>
          <a:p>
            <a:pPr lvl="2"/>
            <a:r>
              <a:rPr lang="nl-NL" b="1"/>
              <a:t>Jurisprudentie</a:t>
            </a:r>
            <a:r>
              <a:rPr lang="nl-NL"/>
              <a:t>: uitspraken met betrekking tot omgang en gezag in geval van HG</a:t>
            </a:r>
          </a:p>
          <a:p>
            <a:pPr lvl="2"/>
            <a:endParaRPr lang="nl-NL"/>
          </a:p>
          <a:p>
            <a:pPr lvl="2"/>
            <a:r>
              <a:rPr lang="nl-NL" b="1"/>
              <a:t>Focusgroepen</a:t>
            </a:r>
            <a:r>
              <a:rPr lang="nl-NL"/>
              <a:t> (3) met gemixte groep, 3 thema’s:</a:t>
            </a:r>
          </a:p>
          <a:p>
            <a:pPr marL="745200" lvl="2" indent="-457200">
              <a:buFont typeface="+mj-lt"/>
              <a:buAutoNum type="alphaUcPeriod"/>
            </a:pPr>
            <a:r>
              <a:rPr lang="nl-NL" sz="1800"/>
              <a:t>(Eerste) contact met vaders door professionals van de opvang</a:t>
            </a:r>
          </a:p>
          <a:p>
            <a:pPr marL="745200" lvl="2" indent="-457200">
              <a:buFont typeface="+mj-lt"/>
              <a:buAutoNum type="alphaUcPeriod"/>
            </a:pPr>
            <a:r>
              <a:rPr lang="nl-NL" sz="1800"/>
              <a:t>Contact tussen vader en kinderen op moment dat kinderen in de opvang zitten</a:t>
            </a:r>
          </a:p>
          <a:p>
            <a:pPr marL="745200" lvl="2" indent="-457200">
              <a:buFont typeface="+mj-lt"/>
              <a:buAutoNum type="alphaUcPeriod"/>
            </a:pPr>
            <a:r>
              <a:rPr lang="nl-NL" sz="1800"/>
              <a:t>Samenwerking tussen de opvang en netwerkpartner bij vader-kind contact</a:t>
            </a:r>
          </a:p>
          <a:p>
            <a:pPr marL="745200" lvl="2" indent="-457200">
              <a:buFont typeface="+mj-lt"/>
              <a:buAutoNum type="alphaUcPeriod"/>
            </a:pPr>
            <a:endParaRPr lang="nl-NL"/>
          </a:p>
          <a:p>
            <a:pPr lvl="2"/>
            <a:r>
              <a:rPr lang="nl-NL" b="1"/>
              <a:t>Expertmeeting</a:t>
            </a:r>
          </a:p>
          <a:p>
            <a:pPr lvl="2"/>
            <a:r>
              <a:rPr lang="nl-NL" b="1"/>
              <a:t>Tussentijdse rapportage </a:t>
            </a:r>
            <a:r>
              <a:rPr lang="nl-NL"/>
              <a:t>over werkwijze, knelpunten, oplossingsrichtingen</a:t>
            </a:r>
          </a:p>
          <a:p>
            <a:pPr lvl="2"/>
            <a:endParaRPr lang="nl-NL"/>
          </a:p>
          <a:p>
            <a:pPr marL="745200" lvl="2" indent="-457200">
              <a:buFont typeface="+mj-lt"/>
              <a:buAutoNum type="alphaUcPeriod"/>
            </a:pPr>
            <a:endParaRPr lang="nl-NL"/>
          </a:p>
          <a:p>
            <a:pPr lvl="3"/>
            <a:endParaRPr lang="nl-NL"/>
          </a:p>
          <a:p>
            <a:pPr lvl="3"/>
            <a:endParaRPr lang="nl-NL"/>
          </a:p>
          <a:p>
            <a:pPr lvl="3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87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52D95-589C-5376-07A6-314DD6DC9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Wat hebben we gedaan – deel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BFABAC-FA9E-ED7A-03D5-65FAE7BD1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343" y="1628800"/>
            <a:ext cx="11305256" cy="3779235"/>
          </a:xfrm>
        </p:spPr>
        <p:txBody>
          <a:bodyPr/>
          <a:lstStyle/>
          <a:p>
            <a:pPr marL="0" indent="0">
              <a:buNone/>
            </a:pPr>
            <a:r>
              <a:rPr lang="nl-NL"/>
              <a:t>Deelonderzoek 2: Samen met de praktijk op zoek naar handvatten</a:t>
            </a:r>
          </a:p>
          <a:p>
            <a:endParaRPr lang="nl-NL"/>
          </a:p>
          <a:p>
            <a:pPr lvl="2"/>
            <a:r>
              <a:rPr lang="nl-NL" b="1"/>
              <a:t>Focusgroep </a:t>
            </a:r>
            <a:r>
              <a:rPr lang="nl-NL"/>
              <a:t>per opvanglocatie (5) met 3 delen:</a:t>
            </a:r>
          </a:p>
          <a:p>
            <a:pPr marL="745200" lvl="7" indent="-457200">
              <a:buFont typeface="+mj-lt"/>
              <a:buAutoNum type="alphaUcPeriod"/>
            </a:pPr>
            <a:r>
              <a:rPr lang="nl-NL" sz="1800" err="1"/>
              <a:t>Adhv</a:t>
            </a:r>
            <a:r>
              <a:rPr lang="nl-NL" sz="1800"/>
              <a:t> 2 casussen (intiem terreur; gezin in de stress) doorpraten over afwegingen en acties + veranderelementen</a:t>
            </a:r>
          </a:p>
          <a:p>
            <a:pPr marL="745200" lvl="7" indent="-457200">
              <a:buFont typeface="+mj-lt"/>
              <a:buAutoNum type="alphaUcPeriod"/>
            </a:pPr>
            <a:r>
              <a:rPr lang="nl-NL" sz="1800"/>
              <a:t>Terugkoppeling bevindingen deelonderzoek 1, reflectie professionals</a:t>
            </a:r>
          </a:p>
          <a:p>
            <a:pPr marL="745200" lvl="7" indent="-457200">
              <a:buFont typeface="+mj-lt"/>
              <a:buAutoNum type="alphaUcPeriod"/>
            </a:pPr>
            <a:r>
              <a:rPr lang="nl-NL" sz="1800"/>
              <a:t>Presentatie van concept afwegingskader en doorontwikkeling met professionals (5</a:t>
            </a:r>
            <a:r>
              <a:rPr lang="nl-NL" sz="1800" baseline="30000"/>
              <a:t>e</a:t>
            </a:r>
            <a:r>
              <a:rPr lang="nl-NL" sz="1800"/>
              <a:t> focusgroep al duidelijk afwegingskader op papier)</a:t>
            </a:r>
          </a:p>
          <a:p>
            <a:pPr lvl="2"/>
            <a:r>
              <a:rPr lang="nl-NL" b="1"/>
              <a:t>Digitale feedbackronde </a:t>
            </a:r>
            <a:r>
              <a:rPr lang="nl-NL"/>
              <a:t>op afwegingskader en handleiding</a:t>
            </a:r>
          </a:p>
          <a:p>
            <a:pPr lvl="2"/>
            <a:r>
              <a:rPr lang="nl-NL" b="1"/>
              <a:t>Vaststellen producten </a:t>
            </a:r>
            <a:r>
              <a:rPr lang="nl-NL"/>
              <a:t>met begeleidingscommissie</a:t>
            </a:r>
          </a:p>
          <a:p>
            <a:pPr marL="745200" lvl="7" indent="-457200">
              <a:buFont typeface="+mj-lt"/>
              <a:buAutoNum type="alphaUcPeriod"/>
            </a:pPr>
            <a:r>
              <a:rPr lang="nl-NL" sz="1800"/>
              <a:t>Achtergrondrapport</a:t>
            </a:r>
          </a:p>
          <a:p>
            <a:pPr marL="745200" lvl="7" indent="-457200">
              <a:buFont typeface="+mj-lt"/>
              <a:buAutoNum type="alphaUcPeriod"/>
            </a:pPr>
            <a:r>
              <a:rPr lang="nl-NL" sz="1800"/>
              <a:t>Afwegingskader</a:t>
            </a:r>
          </a:p>
          <a:p>
            <a:pPr marL="745200" lvl="7" indent="-457200">
              <a:buFont typeface="+mj-lt"/>
              <a:buAutoNum type="alphaUcPeriod"/>
            </a:pPr>
            <a:r>
              <a:rPr lang="nl-NL" sz="1800"/>
              <a:t>Handleiding</a:t>
            </a:r>
          </a:p>
          <a:p>
            <a:pPr lvl="3"/>
            <a:endParaRPr lang="nl-NL"/>
          </a:p>
          <a:p>
            <a:pPr lvl="3"/>
            <a:endParaRPr lang="nl-NL"/>
          </a:p>
          <a:p>
            <a:pPr lvl="3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9041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91A74A-EAB8-12DE-E841-B75C666AD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Vijf criteria belangrijk bij VK-contact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8CAFD5-C472-488E-6D1E-EEFEA10BC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000" y="1943100"/>
            <a:ext cx="9630000" cy="3779235"/>
          </a:xfrm>
        </p:spPr>
        <p:txBody>
          <a:bodyPr/>
          <a:lstStyle/>
          <a:p>
            <a:r>
              <a:rPr lang="nl-NL"/>
              <a:t>Eerst dingen uitzoeken - uitgangspunt is dan (tijdelijk) geen VK-contact</a:t>
            </a:r>
          </a:p>
          <a:p>
            <a:pPr lvl="2"/>
            <a:r>
              <a:rPr lang="nl-NL"/>
              <a:t>Niet zsm toewerken naar VK-contact, maar veiligheid voorop in belang kind</a:t>
            </a:r>
          </a:p>
          <a:p>
            <a:pPr lvl="2"/>
            <a:r>
              <a:rPr lang="nl-NL"/>
              <a:t>Juridisch kader biedt ruimte bij onveiligheid</a:t>
            </a:r>
          </a:p>
          <a:p>
            <a:pPr lvl="2"/>
            <a:endParaRPr lang="nl-NL"/>
          </a:p>
          <a:p>
            <a:pPr marL="288000" lvl="2">
              <a:buClr>
                <a:schemeClr val="accent1"/>
              </a:buClr>
              <a:buFont typeface="Arial" pitchFamily="34" charset="0"/>
              <a:buChar char="•"/>
            </a:pPr>
            <a:r>
              <a:rPr lang="nl-NL"/>
              <a:t>Criteria om uit te zoeken (geen afvinklijst, maar multidisciplinaire afweging):</a:t>
            </a:r>
          </a:p>
          <a:p>
            <a:pPr lvl="2"/>
            <a:r>
              <a:rPr lang="nl-NL"/>
              <a:t>Type geweld en geweldstriggers</a:t>
            </a:r>
          </a:p>
          <a:p>
            <a:pPr lvl="2"/>
            <a:r>
              <a:rPr lang="nl-NL"/>
              <a:t>Wensen belangen K, M, V</a:t>
            </a:r>
          </a:p>
          <a:p>
            <a:pPr lvl="2"/>
            <a:r>
              <a:rPr lang="nl-NL"/>
              <a:t>Veilig ouderschap</a:t>
            </a:r>
          </a:p>
          <a:p>
            <a:pPr lvl="2"/>
            <a:r>
              <a:rPr lang="nl-NL"/>
              <a:t>Psychosociale problemen, traumaklachten, hechtingsproblematiek</a:t>
            </a:r>
          </a:p>
          <a:p>
            <a:pPr lvl="2"/>
            <a:r>
              <a:rPr lang="nl-NL"/>
              <a:t>Juridische aspecten</a:t>
            </a:r>
          </a:p>
          <a:p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218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91A74A-EAB8-12DE-E841-B75C666AD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00" y="800100"/>
            <a:ext cx="9631943" cy="828700"/>
          </a:xfrm>
        </p:spPr>
        <p:txBody>
          <a:bodyPr/>
          <a:lstStyle/>
          <a:p>
            <a:r>
              <a:rPr lang="nl-NL"/>
              <a:t>Specifieke kennis en vaardigheden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8CAFD5-C472-488E-6D1E-EEFEA10BC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000" y="1772816"/>
            <a:ext cx="9630000" cy="4022419"/>
          </a:xfrm>
        </p:spPr>
        <p:txBody>
          <a:bodyPr/>
          <a:lstStyle/>
          <a:p>
            <a:r>
              <a:rPr lang="nl-NL"/>
              <a:t>Systeemgericht werken betekent spreken met V, M en K</a:t>
            </a:r>
          </a:p>
          <a:p>
            <a:pPr lvl="2"/>
            <a:r>
              <a:rPr lang="nl-NL"/>
              <a:t>Eerste contact vader: binnen 24 uur de-escaleren ALS luisterend oor, perspectief bieden &amp; verwachtingsmanagement</a:t>
            </a:r>
          </a:p>
          <a:p>
            <a:pPr lvl="2"/>
            <a:r>
              <a:rPr lang="nl-NL"/>
              <a:t>Gesprekken V, M en K – vertrouwen en samenwerkingsrelatie</a:t>
            </a:r>
          </a:p>
          <a:p>
            <a:pPr lvl="2"/>
            <a:r>
              <a:rPr lang="nl-NL"/>
              <a:t>Kinderen – aandacht voor loyaliteit en angst</a:t>
            </a:r>
          </a:p>
          <a:p>
            <a:pPr lvl="2"/>
            <a:endParaRPr lang="nl-NL"/>
          </a:p>
          <a:p>
            <a:pPr marL="288000" lvl="2">
              <a:buClr>
                <a:schemeClr val="accent1"/>
              </a:buClr>
              <a:buFont typeface="Arial" pitchFamily="34" charset="0"/>
              <a:buChar char="•"/>
            </a:pPr>
            <a:r>
              <a:rPr lang="nl-NL" err="1"/>
              <a:t>Eergerelateerd</a:t>
            </a:r>
            <a:r>
              <a:rPr lang="nl-NL"/>
              <a:t> geweld en intiem terreur &amp; expertise andere organisaties gebruiken</a:t>
            </a:r>
          </a:p>
          <a:p>
            <a:pPr marL="288000" lvl="2">
              <a:buClr>
                <a:schemeClr val="accent1"/>
              </a:buClr>
              <a:buFont typeface="Arial" pitchFamily="34" charset="0"/>
              <a:buChar char="•"/>
            </a:pPr>
            <a:endParaRPr lang="nl-NL"/>
          </a:p>
          <a:p>
            <a:pPr marL="288000" lvl="2">
              <a:buClr>
                <a:schemeClr val="accent1"/>
              </a:buClr>
              <a:buFont typeface="Arial" pitchFamily="34" charset="0"/>
              <a:buChar char="•"/>
            </a:pPr>
            <a:r>
              <a:rPr lang="nl-NL"/>
              <a:t>Weten hoe feitelijk te kunnen rapporteren voor rechters (geen waarheidsvinding)</a:t>
            </a:r>
          </a:p>
          <a:p>
            <a:pPr lvl="2">
              <a:buClr>
                <a:schemeClr val="accent1"/>
              </a:buClr>
            </a:pPr>
            <a:r>
              <a:rPr lang="nl-NL"/>
              <a:t>Wie heeft wat vertelt; wat hebben professionals waargenomen</a:t>
            </a:r>
          </a:p>
          <a:p>
            <a:pPr lvl="2">
              <a:buClr>
                <a:schemeClr val="accent1"/>
              </a:buClr>
            </a:pPr>
            <a:r>
              <a:rPr lang="nl-NL"/>
              <a:t>Concrete zorgen met onderbouwing</a:t>
            </a:r>
          </a:p>
        </p:txBody>
      </p:sp>
    </p:spTree>
    <p:extLst>
      <p:ext uri="{BB962C8B-B14F-4D97-AF65-F5344CB8AC3E}">
        <p14:creationId xmlns:p14="http://schemas.microsoft.com/office/powerpoint/2010/main" val="63144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91A74A-EAB8-12DE-E841-B75C666AD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464" y="800100"/>
            <a:ext cx="10729192" cy="1143000"/>
          </a:xfrm>
        </p:spPr>
        <p:txBody>
          <a:bodyPr/>
          <a:lstStyle/>
          <a:p>
            <a:r>
              <a:rPr lang="nl-NL"/>
              <a:t>Omgang = rechten &amp; plichten </a:t>
            </a:r>
            <a:r>
              <a:rPr lang="nl-NL" err="1"/>
              <a:t>tov</a:t>
            </a:r>
            <a:r>
              <a:rPr lang="nl-NL"/>
              <a:t> veiligheid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8CAFD5-C472-488E-6D1E-EEFEA10BC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464" y="2016000"/>
            <a:ext cx="10369152" cy="3779235"/>
          </a:xfrm>
        </p:spPr>
        <p:txBody>
          <a:bodyPr/>
          <a:lstStyle/>
          <a:p>
            <a:r>
              <a:rPr lang="nl-NL"/>
              <a:t>Na scheiding kind en ouders recht op omgang </a:t>
            </a:r>
          </a:p>
          <a:p>
            <a:pPr lvl="2"/>
            <a:r>
              <a:rPr lang="nl-NL"/>
              <a:t>Uitgangspunt betekent niet dat altijd toegewerkt moet worden naar omgang; als omgang niet in belang van kind is, dan kan omgang door rechter wordt ontzegd</a:t>
            </a:r>
          </a:p>
          <a:p>
            <a:pPr lvl="2"/>
            <a:r>
              <a:rPr lang="nl-NL"/>
              <a:t>Verdrag van </a:t>
            </a:r>
            <a:r>
              <a:rPr lang="nl-NL" err="1"/>
              <a:t>Instanbul</a:t>
            </a:r>
            <a:r>
              <a:rPr lang="nl-NL"/>
              <a:t>; plicht van overheid afwegen omgang in belang kind &amp; plicht dat kinderen in veiligheid kunnen opgroeien =&gt; contra-indicatie: geweld tegen andere ouder en/of kind(eren)</a:t>
            </a:r>
          </a:p>
          <a:p>
            <a:pPr lvl="2"/>
            <a:r>
              <a:rPr lang="nl-NL"/>
              <a:t>Tot beslissing rechter ruimte voor uitzoekfase als M + K naar opvang komen 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126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91A74A-EAB8-12DE-E841-B75C666AD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Opvang specifieke positie en kennis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8CAFD5-C472-488E-6D1E-EEFEA10BC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000" y="2016000"/>
            <a:ext cx="10128648" cy="3779235"/>
          </a:xfrm>
        </p:spPr>
        <p:txBody>
          <a:bodyPr/>
          <a:lstStyle/>
          <a:p>
            <a:r>
              <a:rPr lang="nl-NL"/>
              <a:t>Rol opvang</a:t>
            </a:r>
          </a:p>
          <a:p>
            <a:pPr lvl="2"/>
            <a:r>
              <a:rPr lang="nl-NL"/>
              <a:t>Inzicht veiligheid VK-contact (vaak meer zicht vanwege veel contact met M &amp; K)</a:t>
            </a:r>
          </a:p>
          <a:p>
            <a:pPr lvl="2"/>
            <a:r>
              <a:rPr lang="nl-NL"/>
              <a:t>Faciliteren / ondersteunen VK-contact</a:t>
            </a:r>
          </a:p>
          <a:p>
            <a:pPr lvl="2"/>
            <a:r>
              <a:rPr lang="nl-NL"/>
              <a:t>Adviseren ouders &amp; netwerkpartners over VK-contact (ook in de toekomst)</a:t>
            </a:r>
          </a:p>
          <a:p>
            <a:pPr lvl="2"/>
            <a:r>
              <a:rPr lang="nl-NL"/>
              <a:t>Goede overdracht om VK-contact na uitstroom opvang veilig te houden</a:t>
            </a:r>
          </a:p>
          <a:p>
            <a:endParaRPr lang="nl-NL"/>
          </a:p>
          <a:p>
            <a:r>
              <a:rPr lang="nl-NL"/>
              <a:t>Opvang specifieke kennis over geweld(</a:t>
            </a:r>
            <a:r>
              <a:rPr lang="nl-NL" err="1"/>
              <a:t>sdynamieken</a:t>
            </a:r>
            <a:r>
              <a:rPr lang="nl-NL"/>
              <a:t>)</a:t>
            </a:r>
          </a:p>
          <a:p>
            <a:pPr lvl="2"/>
            <a:r>
              <a:rPr lang="nl-NL"/>
              <a:t>Verschil in visie en kennis met netwerkpartners, opvang mag sterkere positie nemen</a:t>
            </a:r>
          </a:p>
          <a:p>
            <a:pPr lvl="2"/>
            <a:r>
              <a:rPr lang="nl-NL"/>
              <a:t>Regie ligt bij netwerkpartners, wenselijk is vaker procesregie bij opvang te leggen</a:t>
            </a:r>
          </a:p>
        </p:txBody>
      </p:sp>
    </p:spTree>
    <p:extLst>
      <p:ext uri="{BB962C8B-B14F-4D97-AF65-F5344CB8AC3E}">
        <p14:creationId xmlns:p14="http://schemas.microsoft.com/office/powerpoint/2010/main" val="2393318667"/>
      </p:ext>
    </p:extLst>
  </p:cSld>
  <p:clrMapOvr>
    <a:masterClrMapping/>
  </p:clrMapOvr>
</p:sld>
</file>

<file path=ppt/theme/theme1.xml><?xml version="1.0" encoding="utf-8"?>
<a:theme xmlns:a="http://schemas.openxmlformats.org/drawingml/2006/main" name="Huisstijl">
  <a:themeElements>
    <a:clrScheme name="Aangepast 1_VerweyJonkerInstituut">
      <a:dk1>
        <a:srgbClr val="423C3D"/>
      </a:dk1>
      <a:lt1>
        <a:srgbClr val="FFFFFF"/>
      </a:lt1>
      <a:dk2>
        <a:srgbClr val="000000"/>
      </a:dk2>
      <a:lt2>
        <a:srgbClr val="FFFFFF"/>
      </a:lt2>
      <a:accent1>
        <a:srgbClr val="C49047"/>
      </a:accent1>
      <a:accent2>
        <a:srgbClr val="423C3D"/>
      </a:accent2>
      <a:accent3>
        <a:srgbClr val="E7D3B6"/>
      </a:accent3>
      <a:accent4>
        <a:srgbClr val="F3E9DA"/>
      </a:accent4>
      <a:accent5>
        <a:srgbClr val="C85825"/>
      </a:accent5>
      <a:accent6>
        <a:srgbClr val="508A9B"/>
      </a:accent6>
      <a:hlink>
        <a:srgbClr val="000000"/>
      </a:hlink>
      <a:folHlink>
        <a:srgbClr val="000000"/>
      </a:folHlink>
    </a:clrScheme>
    <a:fontScheme name="Lettertypen Verwey-Jonker PP">
      <a:majorFont>
        <a:latin typeface="Verdana"/>
        <a:ea typeface=""/>
        <a:cs typeface=""/>
      </a:majorFont>
      <a:minorFont>
        <a:latin typeface="Georgi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1" id="{2585B78E-57F1-419D-95D2-6A1644D630D7}" vid="{B64C92FB-9C19-4A2D-BE94-ED60F87D02BB}"/>
    </a:ext>
  </a:extLst>
</a:theme>
</file>

<file path=ppt/theme/theme2.xml><?xml version="1.0" encoding="utf-8"?>
<a:theme xmlns:a="http://schemas.openxmlformats.org/drawingml/2006/main" name="Office-thema">
  <a:themeElements>
    <a:clrScheme name="Notes colors">
      <a:dk1>
        <a:srgbClr val="423C3D"/>
      </a:dk1>
      <a:lt1>
        <a:srgbClr val="FFFFFF"/>
      </a:lt1>
      <a:dk2>
        <a:srgbClr val="000000"/>
      </a:dk2>
      <a:lt2>
        <a:srgbClr val="FFFFFF"/>
      </a:lt2>
      <a:accent1>
        <a:srgbClr val="C49047"/>
      </a:accent1>
      <a:accent2>
        <a:srgbClr val="423C3D"/>
      </a:accent2>
      <a:accent3>
        <a:srgbClr val="E7D3B6"/>
      </a:accent3>
      <a:accent4>
        <a:srgbClr val="F3E9DA"/>
      </a:accent4>
      <a:accent5>
        <a:srgbClr val="C85825"/>
      </a:accent5>
      <a:accent6>
        <a:srgbClr val="508A9B"/>
      </a:accent6>
      <a:hlink>
        <a:srgbClr val="000000"/>
      </a:hlink>
      <a:folHlink>
        <a:srgbClr val="000000"/>
      </a:folHlink>
    </a:clrScheme>
    <a:fontScheme name="Notes fonts">
      <a:majorFont>
        <a:latin typeface="Verdana"/>
        <a:ea typeface=""/>
        <a:cs typeface=""/>
      </a:majorFont>
      <a:minorFont>
        <a:latin typeface="Georgi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Handout colors">
      <a:dk1>
        <a:srgbClr val="423C3D"/>
      </a:dk1>
      <a:lt1>
        <a:srgbClr val="FFFFFF"/>
      </a:lt1>
      <a:dk2>
        <a:srgbClr val="000000"/>
      </a:dk2>
      <a:lt2>
        <a:srgbClr val="FFFFFF"/>
      </a:lt2>
      <a:accent1>
        <a:srgbClr val="C49047"/>
      </a:accent1>
      <a:accent2>
        <a:srgbClr val="423C3D"/>
      </a:accent2>
      <a:accent3>
        <a:srgbClr val="E7D3B6"/>
      </a:accent3>
      <a:accent4>
        <a:srgbClr val="F3E9DA"/>
      </a:accent4>
      <a:accent5>
        <a:srgbClr val="C85825"/>
      </a:accent5>
      <a:accent6>
        <a:srgbClr val="508A9B"/>
      </a:accent6>
      <a:hlink>
        <a:srgbClr val="000000"/>
      </a:hlink>
      <a:folHlink>
        <a:srgbClr val="000000"/>
      </a:folHlink>
    </a:clrScheme>
    <a:fontScheme name="Handout fonts">
      <a:majorFont>
        <a:latin typeface="Verdana"/>
        <a:ea typeface=""/>
        <a:cs typeface=""/>
      </a:majorFont>
      <a:minorFont>
        <a:latin typeface="Georgi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1AB99AC76AB84A933C3C615868E951" ma:contentTypeVersion="13" ma:contentTypeDescription="Een nieuw document maken." ma:contentTypeScope="" ma:versionID="f729f566dee0d4164184e1a7a8786aee">
  <xsd:schema xmlns:xsd="http://www.w3.org/2001/XMLSchema" xmlns:xs="http://www.w3.org/2001/XMLSchema" xmlns:p="http://schemas.microsoft.com/office/2006/metadata/properties" xmlns:ns2="A52211CA-5CDA-4AAE-A8C7-44258FF81D50" xmlns:ns3="a52211ca-5cda-4aae-a8c7-44258ff81d50" xmlns:ns4="19efc745-f8ae-456e-98f3-7656c6b98ef6" xmlns:ns5="d55660b8-d104-43d9-a55a-6bf5ee589c5a" targetNamespace="http://schemas.microsoft.com/office/2006/metadata/properties" ma:root="true" ma:fieldsID="66cbc7f18e0d130b9b2179c0628d2601" ns2:_="" ns3:_="" ns4:_="" ns5:_="">
    <xsd:import namespace="A52211CA-5CDA-4AAE-A8C7-44258FF81D50"/>
    <xsd:import namespace="a52211ca-5cda-4aae-a8c7-44258ff81d50"/>
    <xsd:import namespace="19efc745-f8ae-456e-98f3-7656c6b98ef6"/>
    <xsd:import namespace="d55660b8-d104-43d9-a55a-6bf5ee589c5a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4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5:SharedWithUsers" minOccurs="0"/>
                <xsd:element ref="ns5:SharedWithDetail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2211CA-5CDA-4AAE-A8C7-44258FF81D50" elementFormDefault="qualified">
    <xsd:import namespace="http://schemas.microsoft.com/office/2006/documentManagement/types"/>
    <xsd:import namespace="http://schemas.microsoft.com/office/infopath/2007/PartnerControls"/>
    <xsd:element name="Status" ma:index="8" nillable="true" ma:displayName="Status" ma:default="Concept" ma:format="Dropdown" ma:internalName="Status">
      <xsd:simpleType>
        <xsd:restriction base="dms:Choice">
          <xsd:enumeration value="Concept"/>
          <xsd:enumeration value="Voltooi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2211ca-5cda-4aae-a8c7-44258ff81d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Afbeeldingtags" ma:readOnly="false" ma:fieldId="{5cf76f15-5ced-4ddc-b409-7134ff3c332f}" ma:taxonomyMulti="true" ma:sspId="cfe27688-f39b-4ef9-a621-74b7e348de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efc745-f8ae-456e-98f3-7656c6b98ef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025a5076-e039-4797-a14f-b162bae4ec1c}" ma:internalName="TaxCatchAll" ma:showField="CatchAllData" ma:web="19efc745-f8ae-456e-98f3-7656c6b98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660b8-d104-43d9-a55a-6bf5ee589c5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52211ca-5cda-4aae-a8c7-44258ff81d50">
      <Terms xmlns="http://schemas.microsoft.com/office/infopath/2007/PartnerControls"/>
    </lcf76f155ced4ddcb4097134ff3c332f>
    <Status xmlns="A52211CA-5CDA-4AAE-A8C7-44258FF81D50">Concept</Status>
    <TaxCatchAll xmlns="19efc745-f8ae-456e-98f3-7656c6b98ef6" xsi:nil="true"/>
  </documentManagement>
</p:properties>
</file>

<file path=customXml/itemProps1.xml><?xml version="1.0" encoding="utf-8"?>
<ds:datastoreItem xmlns:ds="http://schemas.openxmlformats.org/officeDocument/2006/customXml" ds:itemID="{746E039A-9E5C-47B3-9E79-3143319EE54A}">
  <ds:schemaRefs>
    <ds:schemaRef ds:uri="19efc745-f8ae-456e-98f3-7656c6b98ef6"/>
    <ds:schemaRef ds:uri="A52211CA-5CDA-4AAE-A8C7-44258FF81D50"/>
    <ds:schemaRef ds:uri="a52211ca-5cda-4aae-a8c7-44258ff81d50"/>
    <ds:schemaRef ds:uri="d55660b8-d104-43d9-a55a-6bf5ee589c5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37103FD-A5DB-49F3-B003-E2B4F59219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4826D4-A9D5-4CB2-BFA1-D719E188D644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A52211CA-5CDA-4AAE-A8C7-44258FF81D50"/>
    <ds:schemaRef ds:uri="http://www.w3.org/XML/1998/namespace"/>
    <ds:schemaRef ds:uri="http://schemas.microsoft.com/office/infopath/2007/PartnerControls"/>
    <ds:schemaRef ds:uri="http://purl.org/dc/terms/"/>
    <ds:schemaRef ds:uri="d55660b8-d104-43d9-a55a-6bf5ee589c5a"/>
    <ds:schemaRef ds:uri="19efc745-f8ae-456e-98f3-7656c6b98ef6"/>
    <ds:schemaRef ds:uri="a52211ca-5cda-4aae-a8c7-44258ff81d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2023-Basispresentatie-Verwey-Jonker Instituut</Template>
  <TotalTime>0</TotalTime>
  <Words>1134</Words>
  <Application>Microsoft Office PowerPoint</Application>
  <PresentationFormat>Breedbeeld</PresentationFormat>
  <Paragraphs>145</Paragraphs>
  <Slides>22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8" baseType="lpstr">
      <vt:lpstr>Arial</vt:lpstr>
      <vt:lpstr>Georgia</vt:lpstr>
      <vt:lpstr>Verdana</vt:lpstr>
      <vt:lpstr>Zilla Slab</vt:lpstr>
      <vt:lpstr>Zilla Slab Light</vt:lpstr>
      <vt:lpstr>Huisstijl</vt:lpstr>
      <vt:lpstr>Vadercontact in de opvang</vt:lpstr>
      <vt:lpstr>Doel en onderzoeksvragen</vt:lpstr>
      <vt:lpstr>Focus van het onderzoek</vt:lpstr>
      <vt:lpstr>Wat hebben we gedaan – deel 1</vt:lpstr>
      <vt:lpstr>Wat hebben we gedaan – deel 2</vt:lpstr>
      <vt:lpstr>Vijf criteria belangrijk bij VK-contact</vt:lpstr>
      <vt:lpstr>Specifieke kennis en vaardigheden</vt:lpstr>
      <vt:lpstr>Omgang = rechten &amp; plichten tov veiligheid</vt:lpstr>
      <vt:lpstr>Opvang specifieke positie en kennis</vt:lpstr>
      <vt:lpstr>Aanbevelingen voor de opvang</vt:lpstr>
      <vt:lpstr>Aanbevelingen vervolgonderzoek</vt:lpstr>
      <vt:lpstr>Vadercontact in de opvang</vt:lpstr>
      <vt:lpstr>Afwegingskader en handleiding</vt:lpstr>
      <vt:lpstr>Vier fasen</vt:lpstr>
      <vt:lpstr>Video-animatie</vt:lpstr>
      <vt:lpstr>De basis: vertrouwensband en samenwerkingsrelatie</vt:lpstr>
      <vt:lpstr>Fase 1 – Samen uitzoeken</vt:lpstr>
      <vt:lpstr>Fase 1 – Samen uitzoeken</vt:lpstr>
      <vt:lpstr>Fase 2 – Samen beslissen   Welke veiligheidszorgen en belangen zijn er? Is vader-kind contact nu veilig mogelijk en zo ja, op welke manier?</vt:lpstr>
      <vt:lpstr>Fase 3 – Samen vormgeven  Hoe in de praktijk samen vormgeven aan het contact?</vt:lpstr>
      <vt:lpstr>Fase 4 – Samen monitoren en evalueren Hoe is de situatie op de vijf veiligheidscriteria nu?  Hoe loopt (evt.) vader-kind contact?  </vt:lpstr>
      <vt:lpstr>PowerPoint-presentatie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Vadercontact in de opvang</dc:title>
  <dc:subject/>
  <dc:creator>Milou Lünnemann</dc:creator>
  <cp:keywords/>
  <dc:description>Sjabloonversie: 1.0a - 22 september 2020_x000d_
Ontwikkeling sjabloon:_x000d_
www.JoulesUnlimited.com_x000d_
Ontwerp lay out: Suggestie &amp; Illusie</dc:description>
  <cp:lastModifiedBy>Milou Lünnemann</cp:lastModifiedBy>
  <cp:revision>1</cp:revision>
  <dcterms:created xsi:type="dcterms:W3CDTF">2024-03-06T14:52:07Z</dcterms:created>
  <dcterms:modified xsi:type="dcterms:W3CDTF">2024-03-26T13:34:45Z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0x010100AF1AB99AC76AB84A933C3C615868E951</vt:lpwstr>
  </property>
  <property fmtid="{D5CDD505-2E9C-101B-9397-08002B2CF9AE}" pid="3" name="MediaServiceImageTags">
    <vt:lpwstr/>
  </property>
</Properties>
</file>